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25" d="100"/>
          <a:sy n="25" d="100"/>
        </p:scale>
        <p:origin x="2334" y="10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E10BF-497B-4EAE-B8FD-A13F26CBE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21132A-6048-4639-8896-E7D1575A1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8620BD-4BD5-46FB-A98E-F842AB4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9E5C94-ADA1-4B4F-984A-FCBF7ED0D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1E7498-479A-49C3-BCC1-6336D700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51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BC0CC-7907-487E-A4AD-02BE7983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2E03D4-66A7-47F6-A92D-5402CF17A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8EEF59-2B5B-4374-A66B-C098C7013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F1BA93-4A29-4246-9ADB-9BDAB619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8DED26-8FA2-4D21-B7DD-D2D4E26C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335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DF1D39-8B25-4A03-B199-267CF32A5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5B28C9-EE9F-45C3-9950-39EC00BB7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950C2D-508B-4A97-97C5-15C54A4E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456875-2B54-4E88-887C-A6C5E972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979F77-42F0-49AA-87A8-35AA1513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45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2B9AB-BD3B-4E29-B965-E2D2E6C3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67A0A7-6136-4745-A8D0-95132050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1F5C4-A696-43D8-8081-26C63649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F17D1-7C38-4404-9B63-452AECAF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80F03A-16F3-404D-A08E-EB6FC008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563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5D5CEA-39E9-4BD0-A9BD-03B7C4719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55DBFC-22C2-497C-B47C-D6E69C811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4BFD09-ADE0-4507-BAFF-6504DCDF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5B25E9-6452-4566-8390-D4526A08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D426DE-1A6A-4D8C-915B-BFF46E3D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028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4F5CA-741B-4CC9-8D3E-D5275FCA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AA0557-1C27-4143-8492-8C81CD2C8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DD07CE-0621-48B6-BD7E-C9A8C6B03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8DBA97-D780-4E02-8B54-6D9BB529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3B834A-9BAE-4078-B1DE-DBECD9A1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9944DFC-E99D-49B7-976A-E2B4FE54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455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1DE10-5716-44D7-99B5-786F07282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31B84A-7E20-4157-9C72-46787D6BB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02A96D-8208-4582-A2CB-4943F59C7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B6904C-1019-44D1-9A13-4D777D498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D053AE-78AD-4CBF-9D82-876BDBB63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8CD6CD7-F20B-4F62-9AA5-B100A4E2F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D80697C-BB1F-4785-B720-479ECA90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4D6141-7257-4E34-8690-28107CDDB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247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D93450-D396-4D18-A9F5-4B85ADBD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64133B-6F68-41E9-AD60-B269B02C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88507D-68F2-40CD-A4AA-065B1845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4361F69-1A5B-4687-825D-48A80AC7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393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856C98-8C90-4A82-AD58-D6707C79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9CEB70-1EC6-47FB-B12C-275B05CA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9DD2B8-4A55-4393-933E-7DD6D41E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241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82D38-6740-4C14-AF9E-60EBDD997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DB12C3-265C-4551-827E-5A90DFAF3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5E9AB8-54DE-4550-A690-1206C5EC3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D32871-22E3-4A38-8A18-E41BB04C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768CC6-9D15-4FE1-AFF1-43013C52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09081B-824A-4589-A229-6B2CE8A1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0716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FB86A3-84F7-41C6-81D8-7C317C6A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C858995-A39F-4A8E-99F3-BAB3395749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DCA68B-003A-4172-85E7-C91643758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6D5854-2176-4F4D-82EB-EA1C7B22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373074-7580-4B5A-B1E3-0DEDD085E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54B1F7-EFC2-4ACF-A4D8-C6DB554B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056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AB8295-0E55-4A62-A945-3CDBAB85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D8825C-ACAC-4F62-9719-0FC641B99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181BAD-7B36-47F9-8081-D1B3C49F8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D4A67-CB5D-4702-BE95-C1BE8E1DFBB3}" type="datetimeFigureOut">
              <a:rPr lang="es-CO" smtClean="0"/>
              <a:t>10/03/2019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B54948-6BA3-4B8D-96BF-525121968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FDB44C-2BDA-4189-BB52-83BA7FFF0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D6039-31BE-44A2-89A4-39B15DEC1C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414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59684-870D-4834-ACAD-EB17F95B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s-CO" sz="4200"/>
              <a:t>TALLER DE MAPAS GEOMORFOLÓGICOS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26A7CD-2EA3-4BAA-B73F-5CF0A5551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s-CO" sz="1600"/>
              <a:t>César Alejandro Trillos Paredes</a:t>
            </a:r>
          </a:p>
          <a:p>
            <a:pPr algn="l"/>
            <a:r>
              <a:rPr lang="es-CO" sz="1600"/>
              <a:t>Universidad Nacional de Colombia</a:t>
            </a:r>
          </a:p>
          <a:p>
            <a:pPr algn="l"/>
            <a:r>
              <a:rPr lang="es-CO" sz="1600"/>
              <a:t>Facultad de Minas</a:t>
            </a:r>
          </a:p>
        </p:txBody>
      </p:sp>
      <p:pic>
        <p:nvPicPr>
          <p:cNvPr id="1026" name="Picture 2" descr="4. DivisÃ£o geomorfolÃ³gica (IPT, 1981):">
            <a:extLst>
              <a:ext uri="{FF2B5EF4-FFF2-40B4-BE49-F238E27FC236}">
                <a16:creationId xmlns:a16="http://schemas.microsoft.com/office/drawing/2014/main" id="{4C57BD83-96EC-4943-8B6C-B8FEF4951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7" b="17720"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5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149A3-FC0A-4DCC-AF17-DDE0BDB3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LEYENDA Y COLORES DEL MAPA</a:t>
            </a: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A6DE483-4EAE-4CF1-A6E5-383DE62B04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308375"/>
              </p:ext>
            </p:extLst>
          </p:nvPr>
        </p:nvGraphicFramePr>
        <p:xfrm>
          <a:off x="1544145" y="0"/>
          <a:ext cx="863629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Worksheet" r:id="rId3" imgW="12763559" imgH="10134723" progId="Excel.Sheet.12">
                  <p:embed/>
                </p:oleObj>
              </mc:Choice>
              <mc:Fallback>
                <p:oleObj name="Worksheet" r:id="rId3" imgW="12763559" imgH="101347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4145" y="0"/>
                        <a:ext cx="8636297" cy="685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68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2B913-9C44-4F1C-ABD5-51249E6D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COLORES DE LOS AMBIENTES GEOMORFOLÓGICOS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B07626-6907-43DF-8C8E-A448F5DE6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02F222-F92E-4CC9-8F3D-32C8CAC3C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5" t="28380" r="59763" b="10749"/>
          <a:stretch/>
        </p:blipFill>
        <p:spPr>
          <a:xfrm>
            <a:off x="838200" y="0"/>
            <a:ext cx="10062029" cy="66271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AE41C5B-4918-41E4-BDCB-996DD2BB1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4" t="33205" r="60714" b="12976"/>
          <a:stretch/>
        </p:blipFill>
        <p:spPr>
          <a:xfrm>
            <a:off x="1030515" y="365125"/>
            <a:ext cx="10062028" cy="63711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E64F0A-A0ED-47B0-9657-C29FAF650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28009" r="61310" b="11121"/>
          <a:stretch/>
        </p:blipFill>
        <p:spPr>
          <a:xfrm>
            <a:off x="1696357" y="460390"/>
            <a:ext cx="8345714" cy="622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7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9B76D-587B-4CC8-8621-653F0EF3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SELECCIÓN DE LA ZONA DE ESTUDIO Y RECOPILACION DE INFORMACIÓN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45A3AE-4D0D-4C38-90A2-57115DE8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Selección y delimitación de la zona de Estudio (Divisoria de Aguas).</a:t>
            </a:r>
          </a:p>
          <a:p>
            <a:r>
              <a:rPr lang="es-CO" dirty="0"/>
              <a:t>DEM (12.5 x 12.5 m – ALOS PALSAR).</a:t>
            </a:r>
          </a:p>
          <a:p>
            <a:r>
              <a:rPr lang="es-CO" dirty="0"/>
              <a:t>Fotografías aéreas (IGAC, BNI).</a:t>
            </a:r>
          </a:p>
          <a:p>
            <a:r>
              <a:rPr lang="es-CO" dirty="0"/>
              <a:t>Planchas topográficas (IGAC).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CC0811A-0A82-4824-AEA4-CDEA7D9D6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233362"/>
            <a:ext cx="10800272" cy="64589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F74B0E-7B87-4BFC-B126-EBE028E10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09" t="30607" r="62382" b="14831"/>
          <a:stretch/>
        </p:blipFill>
        <p:spPr>
          <a:xfrm>
            <a:off x="1297263" y="270935"/>
            <a:ext cx="9597473" cy="6383840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D980E98D-9674-41CF-8A13-BA120F62E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52"/>
            <a:ext cx="12192000" cy="56286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28403F-7CDA-4330-99E2-C165B12AD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1008529"/>
            <a:ext cx="6857999" cy="887505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92C51A-4A92-4E87-991C-9F53E94621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5793" y="1063449"/>
            <a:ext cx="6857999" cy="887505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B133869-6131-46EA-BFEC-2D71B6774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5267" y="3155920"/>
            <a:ext cx="6857999" cy="887505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5034831-B59A-4BFD-82A2-B415CBB735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0" t="23651" r="51631" b="9249"/>
          <a:stretch/>
        </p:blipFill>
        <p:spPr>
          <a:xfrm>
            <a:off x="0" y="727360"/>
            <a:ext cx="12053902" cy="56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3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C1A32-1127-4860-B5C1-117FD07C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FOTOINTERPRETACIÓN</a:t>
            </a:r>
          </a:p>
        </p:txBody>
      </p:sp>
      <p:pic>
        <p:nvPicPr>
          <p:cNvPr id="1026" name="Picture 2" descr="Resultado de imagen para fotointerpretacion">
            <a:extLst>
              <a:ext uri="{FF2B5EF4-FFF2-40B4-BE49-F238E27FC236}">
                <a16:creationId xmlns:a16="http://schemas.microsoft.com/office/drawing/2014/main" id="{26633213-6DC8-459C-937F-AEBB1063AB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8371"/>
            <a:ext cx="5708034" cy="584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estereopar sensores remotos">
            <a:extLst>
              <a:ext uri="{FF2B5EF4-FFF2-40B4-BE49-F238E27FC236}">
                <a16:creationId xmlns:a16="http://schemas.microsoft.com/office/drawing/2014/main" id="{3EAA114C-8798-4AD5-AFF0-5CC790CF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33" y="1484356"/>
            <a:ext cx="8178284" cy="278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D1C142B-3ACC-4E1D-8AA4-30F6759E68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4" t="13079" r="56547" b="15575"/>
          <a:stretch/>
        </p:blipFill>
        <p:spPr>
          <a:xfrm>
            <a:off x="771733" y="5978"/>
            <a:ext cx="10515600" cy="68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051CC-06FF-4240-8855-345FC0FA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AMBIENTE GEOMORFOLÓGICO JERARQUIZACIÓN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CD0555-9E82-438F-8596-C37A6E804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19" t="18358" r="57619" b="7780"/>
          <a:stretch/>
        </p:blipFill>
        <p:spPr>
          <a:xfrm>
            <a:off x="626165" y="47479"/>
            <a:ext cx="9274629" cy="68105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BB9503-45E3-4DEC-9F2F-49B8DB4A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6" y="157682"/>
            <a:ext cx="9597571" cy="67102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3A1E916-CDAD-4640-B285-A767E3438B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18" t="14494" r="63043"/>
          <a:stretch/>
        </p:blipFill>
        <p:spPr>
          <a:xfrm rot="5400000">
            <a:off x="2374294" y="-931760"/>
            <a:ext cx="6846818" cy="86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1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5463C-EC66-4DFC-8E60-39186F00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OBTENCION DE PARAMETROS MORFOMETRICOS Y DIGITALIZACIÓN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CB3A9E-7BFE-40A6-84F5-1C634CC1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A partir del modelo digital de elevación calcular parámetros que me permitan discretizar la zona:</a:t>
            </a:r>
          </a:p>
          <a:p>
            <a:r>
              <a:rPr lang="es-CO" dirty="0"/>
              <a:t>DEM, Ortofoto (ArcGIS-IGAC), parámetros Morfométricos.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B3C9FB-A83A-48AB-B3F0-5DBB7FD4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8" t="24668" r="62381" b="21142"/>
          <a:stretch/>
        </p:blipFill>
        <p:spPr>
          <a:xfrm>
            <a:off x="1041956" y="209263"/>
            <a:ext cx="9873342" cy="65523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490379-82B0-43B9-99F9-114115DB0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2" t="23926" r="62500" b="21142"/>
          <a:stretch/>
        </p:blipFill>
        <p:spPr>
          <a:xfrm>
            <a:off x="925326" y="234136"/>
            <a:ext cx="9873341" cy="6552712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7B1B921B-AAB9-4704-9F2B-024A4203276F}"/>
              </a:ext>
            </a:extLst>
          </p:cNvPr>
          <p:cNvGrpSpPr/>
          <p:nvPr/>
        </p:nvGrpSpPr>
        <p:grpSpPr>
          <a:xfrm>
            <a:off x="4435510" y="516834"/>
            <a:ext cx="5768717" cy="6241775"/>
            <a:chOff x="4435510" y="516834"/>
            <a:chExt cx="5768717" cy="6241775"/>
          </a:xfrm>
        </p:grpSpPr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66B6FCED-0323-4D1F-8C4C-2B9EDAF77E46}"/>
                </a:ext>
              </a:extLst>
            </p:cNvPr>
            <p:cNvSpPr/>
            <p:nvPr/>
          </p:nvSpPr>
          <p:spPr>
            <a:xfrm>
              <a:off x="4435510" y="516834"/>
              <a:ext cx="1872000" cy="6228000"/>
            </a:xfrm>
            <a:custGeom>
              <a:avLst/>
              <a:gdLst>
                <a:gd name="connsiteX0" fmla="*/ 162994 w 1846020"/>
                <a:gd name="connsiteY0" fmla="*/ 0 h 6215269"/>
                <a:gd name="connsiteX1" fmla="*/ 255760 w 1846020"/>
                <a:gd name="connsiteY1" fmla="*/ 132522 h 6215269"/>
                <a:gd name="connsiteX2" fmla="*/ 308768 w 1846020"/>
                <a:gd name="connsiteY2" fmla="*/ 238539 h 6215269"/>
                <a:gd name="connsiteX3" fmla="*/ 335273 w 1846020"/>
                <a:gd name="connsiteY3" fmla="*/ 265043 h 6215269"/>
                <a:gd name="connsiteX4" fmla="*/ 441290 w 1846020"/>
                <a:gd name="connsiteY4" fmla="*/ 410817 h 6215269"/>
                <a:gd name="connsiteX5" fmla="*/ 467794 w 1846020"/>
                <a:gd name="connsiteY5" fmla="*/ 437322 h 6215269"/>
                <a:gd name="connsiteX6" fmla="*/ 494299 w 1846020"/>
                <a:gd name="connsiteY6" fmla="*/ 477078 h 6215269"/>
                <a:gd name="connsiteX7" fmla="*/ 520803 w 1846020"/>
                <a:gd name="connsiteY7" fmla="*/ 530087 h 6215269"/>
                <a:gd name="connsiteX8" fmla="*/ 560560 w 1846020"/>
                <a:gd name="connsiteY8" fmla="*/ 556591 h 6215269"/>
                <a:gd name="connsiteX9" fmla="*/ 600316 w 1846020"/>
                <a:gd name="connsiteY9" fmla="*/ 596348 h 6215269"/>
                <a:gd name="connsiteX10" fmla="*/ 640073 w 1846020"/>
                <a:gd name="connsiteY10" fmla="*/ 662608 h 6215269"/>
                <a:gd name="connsiteX11" fmla="*/ 719586 w 1846020"/>
                <a:gd name="connsiteY11" fmla="*/ 768626 h 6215269"/>
                <a:gd name="connsiteX12" fmla="*/ 799099 w 1846020"/>
                <a:gd name="connsiteY12" fmla="*/ 887895 h 6215269"/>
                <a:gd name="connsiteX13" fmla="*/ 825603 w 1846020"/>
                <a:gd name="connsiteY13" fmla="*/ 927652 h 6215269"/>
                <a:gd name="connsiteX14" fmla="*/ 878612 w 1846020"/>
                <a:gd name="connsiteY14" fmla="*/ 967408 h 6215269"/>
                <a:gd name="connsiteX15" fmla="*/ 891864 w 1846020"/>
                <a:gd name="connsiteY15" fmla="*/ 1007165 h 6215269"/>
                <a:gd name="connsiteX16" fmla="*/ 944873 w 1846020"/>
                <a:gd name="connsiteY16" fmla="*/ 1086678 h 6215269"/>
                <a:gd name="connsiteX17" fmla="*/ 971377 w 1846020"/>
                <a:gd name="connsiteY17" fmla="*/ 1126435 h 6215269"/>
                <a:gd name="connsiteX18" fmla="*/ 997881 w 1846020"/>
                <a:gd name="connsiteY18" fmla="*/ 1179443 h 6215269"/>
                <a:gd name="connsiteX19" fmla="*/ 1011133 w 1846020"/>
                <a:gd name="connsiteY19" fmla="*/ 1219200 h 6215269"/>
                <a:gd name="connsiteX20" fmla="*/ 1037638 w 1846020"/>
                <a:gd name="connsiteY20" fmla="*/ 1258956 h 6215269"/>
                <a:gd name="connsiteX21" fmla="*/ 1064142 w 1846020"/>
                <a:gd name="connsiteY21" fmla="*/ 1351722 h 6215269"/>
                <a:gd name="connsiteX22" fmla="*/ 1090647 w 1846020"/>
                <a:gd name="connsiteY22" fmla="*/ 1404730 h 6215269"/>
                <a:gd name="connsiteX23" fmla="*/ 1117151 w 1846020"/>
                <a:gd name="connsiteY23" fmla="*/ 1484243 h 6215269"/>
                <a:gd name="connsiteX24" fmla="*/ 1130403 w 1846020"/>
                <a:gd name="connsiteY24" fmla="*/ 1524000 h 6215269"/>
                <a:gd name="connsiteX25" fmla="*/ 1156907 w 1846020"/>
                <a:gd name="connsiteY25" fmla="*/ 1563756 h 6215269"/>
                <a:gd name="connsiteX26" fmla="*/ 1209916 w 1846020"/>
                <a:gd name="connsiteY26" fmla="*/ 1709530 h 6215269"/>
                <a:gd name="connsiteX27" fmla="*/ 1223168 w 1846020"/>
                <a:gd name="connsiteY27" fmla="*/ 1762539 h 6215269"/>
                <a:gd name="connsiteX28" fmla="*/ 1249673 w 1846020"/>
                <a:gd name="connsiteY28" fmla="*/ 1789043 h 6215269"/>
                <a:gd name="connsiteX29" fmla="*/ 1262925 w 1846020"/>
                <a:gd name="connsiteY29" fmla="*/ 1842052 h 6215269"/>
                <a:gd name="connsiteX30" fmla="*/ 1329186 w 1846020"/>
                <a:gd name="connsiteY30" fmla="*/ 1921565 h 6215269"/>
                <a:gd name="connsiteX31" fmla="*/ 1355690 w 1846020"/>
                <a:gd name="connsiteY31" fmla="*/ 2001078 h 6215269"/>
                <a:gd name="connsiteX32" fmla="*/ 1421951 w 1846020"/>
                <a:gd name="connsiteY32" fmla="*/ 2093843 h 6215269"/>
                <a:gd name="connsiteX33" fmla="*/ 1461707 w 1846020"/>
                <a:gd name="connsiteY33" fmla="*/ 2186608 h 6215269"/>
                <a:gd name="connsiteX34" fmla="*/ 1541220 w 1846020"/>
                <a:gd name="connsiteY34" fmla="*/ 2292626 h 6215269"/>
                <a:gd name="connsiteX35" fmla="*/ 1580977 w 1846020"/>
                <a:gd name="connsiteY35" fmla="*/ 2358887 h 6215269"/>
                <a:gd name="connsiteX36" fmla="*/ 1620733 w 1846020"/>
                <a:gd name="connsiteY36" fmla="*/ 2531165 h 6215269"/>
                <a:gd name="connsiteX37" fmla="*/ 1633986 w 1846020"/>
                <a:gd name="connsiteY37" fmla="*/ 2570922 h 6215269"/>
                <a:gd name="connsiteX38" fmla="*/ 1647238 w 1846020"/>
                <a:gd name="connsiteY38" fmla="*/ 3114261 h 6215269"/>
                <a:gd name="connsiteX39" fmla="*/ 1673742 w 1846020"/>
                <a:gd name="connsiteY39" fmla="*/ 3233530 h 6215269"/>
                <a:gd name="connsiteX40" fmla="*/ 1686994 w 1846020"/>
                <a:gd name="connsiteY40" fmla="*/ 3326295 h 6215269"/>
                <a:gd name="connsiteX41" fmla="*/ 1700247 w 1846020"/>
                <a:gd name="connsiteY41" fmla="*/ 3392556 h 6215269"/>
                <a:gd name="connsiteX42" fmla="*/ 1713499 w 1846020"/>
                <a:gd name="connsiteY42" fmla="*/ 3472069 h 6215269"/>
                <a:gd name="connsiteX43" fmla="*/ 1726751 w 1846020"/>
                <a:gd name="connsiteY43" fmla="*/ 3525078 h 6215269"/>
                <a:gd name="connsiteX44" fmla="*/ 1740003 w 1846020"/>
                <a:gd name="connsiteY44" fmla="*/ 3604591 h 6215269"/>
                <a:gd name="connsiteX45" fmla="*/ 1753255 w 1846020"/>
                <a:gd name="connsiteY45" fmla="*/ 3644348 h 6215269"/>
                <a:gd name="connsiteX46" fmla="*/ 1766507 w 1846020"/>
                <a:gd name="connsiteY46" fmla="*/ 3723861 h 6215269"/>
                <a:gd name="connsiteX47" fmla="*/ 1779760 w 1846020"/>
                <a:gd name="connsiteY47" fmla="*/ 3909391 h 6215269"/>
                <a:gd name="connsiteX48" fmla="*/ 1793012 w 1846020"/>
                <a:gd name="connsiteY48" fmla="*/ 3949148 h 6215269"/>
                <a:gd name="connsiteX49" fmla="*/ 1806264 w 1846020"/>
                <a:gd name="connsiteY49" fmla="*/ 4068417 h 6215269"/>
                <a:gd name="connsiteX50" fmla="*/ 1819516 w 1846020"/>
                <a:gd name="connsiteY50" fmla="*/ 4108174 h 6215269"/>
                <a:gd name="connsiteX51" fmla="*/ 1846020 w 1846020"/>
                <a:gd name="connsiteY51" fmla="*/ 4227443 h 6215269"/>
                <a:gd name="connsiteX52" fmla="*/ 1832768 w 1846020"/>
                <a:gd name="connsiteY52" fmla="*/ 4452730 h 6215269"/>
                <a:gd name="connsiteX53" fmla="*/ 1779760 w 1846020"/>
                <a:gd name="connsiteY53" fmla="*/ 4532243 h 6215269"/>
                <a:gd name="connsiteX54" fmla="*/ 1766507 w 1846020"/>
                <a:gd name="connsiteY54" fmla="*/ 4572000 h 6215269"/>
                <a:gd name="connsiteX55" fmla="*/ 1647238 w 1846020"/>
                <a:gd name="connsiteY55" fmla="*/ 4638261 h 6215269"/>
                <a:gd name="connsiteX56" fmla="*/ 1620733 w 1846020"/>
                <a:gd name="connsiteY56" fmla="*/ 4664765 h 6215269"/>
                <a:gd name="connsiteX57" fmla="*/ 1580977 w 1846020"/>
                <a:gd name="connsiteY57" fmla="*/ 4678017 h 6215269"/>
                <a:gd name="connsiteX58" fmla="*/ 1488212 w 1846020"/>
                <a:gd name="connsiteY58" fmla="*/ 4704522 h 6215269"/>
                <a:gd name="connsiteX59" fmla="*/ 1289429 w 1846020"/>
                <a:gd name="connsiteY59" fmla="*/ 4691269 h 6215269"/>
                <a:gd name="connsiteX60" fmla="*/ 1223168 w 1846020"/>
                <a:gd name="connsiteY60" fmla="*/ 4678017 h 6215269"/>
                <a:gd name="connsiteX61" fmla="*/ 1143655 w 1846020"/>
                <a:gd name="connsiteY61" fmla="*/ 4664765 h 6215269"/>
                <a:gd name="connsiteX62" fmla="*/ 958125 w 1846020"/>
                <a:gd name="connsiteY62" fmla="*/ 4638261 h 6215269"/>
                <a:gd name="connsiteX63" fmla="*/ 918368 w 1846020"/>
                <a:gd name="connsiteY63" fmla="*/ 4625008 h 6215269"/>
                <a:gd name="connsiteX64" fmla="*/ 865360 w 1846020"/>
                <a:gd name="connsiteY64" fmla="*/ 4611756 h 6215269"/>
                <a:gd name="connsiteX65" fmla="*/ 799099 w 1846020"/>
                <a:gd name="connsiteY65" fmla="*/ 4598504 h 6215269"/>
                <a:gd name="connsiteX66" fmla="*/ 693081 w 1846020"/>
                <a:gd name="connsiteY66" fmla="*/ 4572000 h 6215269"/>
                <a:gd name="connsiteX67" fmla="*/ 640073 w 1846020"/>
                <a:gd name="connsiteY67" fmla="*/ 4558748 h 6215269"/>
                <a:gd name="connsiteX68" fmla="*/ 560560 w 1846020"/>
                <a:gd name="connsiteY68" fmla="*/ 4545495 h 6215269"/>
                <a:gd name="connsiteX69" fmla="*/ 520803 w 1846020"/>
                <a:gd name="connsiteY69" fmla="*/ 4532243 h 6215269"/>
                <a:gd name="connsiteX70" fmla="*/ 454542 w 1846020"/>
                <a:gd name="connsiteY70" fmla="*/ 4518991 h 6215269"/>
                <a:gd name="connsiteX71" fmla="*/ 348525 w 1846020"/>
                <a:gd name="connsiteY71" fmla="*/ 4492487 h 6215269"/>
                <a:gd name="connsiteX72" fmla="*/ 295516 w 1846020"/>
                <a:gd name="connsiteY72" fmla="*/ 4465982 h 6215269"/>
                <a:gd name="connsiteX73" fmla="*/ 202751 w 1846020"/>
                <a:gd name="connsiteY73" fmla="*/ 4439478 h 6215269"/>
                <a:gd name="connsiteX74" fmla="*/ 109986 w 1846020"/>
                <a:gd name="connsiteY74" fmla="*/ 4399722 h 6215269"/>
                <a:gd name="connsiteX75" fmla="*/ 43725 w 1846020"/>
                <a:gd name="connsiteY75" fmla="*/ 4412974 h 6215269"/>
                <a:gd name="connsiteX76" fmla="*/ 17220 w 1846020"/>
                <a:gd name="connsiteY76" fmla="*/ 4452730 h 6215269"/>
                <a:gd name="connsiteX77" fmla="*/ 17220 w 1846020"/>
                <a:gd name="connsiteY77" fmla="*/ 4664765 h 6215269"/>
                <a:gd name="connsiteX78" fmla="*/ 43725 w 1846020"/>
                <a:gd name="connsiteY78" fmla="*/ 4704522 h 6215269"/>
                <a:gd name="connsiteX79" fmla="*/ 202751 w 1846020"/>
                <a:gd name="connsiteY79" fmla="*/ 4784035 h 6215269"/>
                <a:gd name="connsiteX80" fmla="*/ 282264 w 1846020"/>
                <a:gd name="connsiteY80" fmla="*/ 4837043 h 6215269"/>
                <a:gd name="connsiteX81" fmla="*/ 308768 w 1846020"/>
                <a:gd name="connsiteY81" fmla="*/ 4863548 h 6215269"/>
                <a:gd name="connsiteX82" fmla="*/ 428038 w 1846020"/>
                <a:gd name="connsiteY82" fmla="*/ 4903304 h 6215269"/>
                <a:gd name="connsiteX83" fmla="*/ 467794 w 1846020"/>
                <a:gd name="connsiteY83" fmla="*/ 4916556 h 6215269"/>
                <a:gd name="connsiteX84" fmla="*/ 587064 w 1846020"/>
                <a:gd name="connsiteY84" fmla="*/ 4996069 h 6215269"/>
                <a:gd name="connsiteX85" fmla="*/ 653325 w 1846020"/>
                <a:gd name="connsiteY85" fmla="*/ 5049078 h 6215269"/>
                <a:gd name="connsiteX86" fmla="*/ 693081 w 1846020"/>
                <a:gd name="connsiteY86" fmla="*/ 5088835 h 6215269"/>
                <a:gd name="connsiteX87" fmla="*/ 772594 w 1846020"/>
                <a:gd name="connsiteY87" fmla="*/ 5155095 h 6215269"/>
                <a:gd name="connsiteX88" fmla="*/ 838855 w 1846020"/>
                <a:gd name="connsiteY88" fmla="*/ 5261113 h 6215269"/>
                <a:gd name="connsiteX89" fmla="*/ 865360 w 1846020"/>
                <a:gd name="connsiteY89" fmla="*/ 5287617 h 6215269"/>
                <a:gd name="connsiteX90" fmla="*/ 878612 w 1846020"/>
                <a:gd name="connsiteY90" fmla="*/ 5327374 h 6215269"/>
                <a:gd name="connsiteX91" fmla="*/ 852107 w 1846020"/>
                <a:gd name="connsiteY91" fmla="*/ 5645426 h 6215269"/>
                <a:gd name="connsiteX92" fmla="*/ 838855 w 1846020"/>
                <a:gd name="connsiteY92" fmla="*/ 5724939 h 6215269"/>
                <a:gd name="connsiteX93" fmla="*/ 825603 w 1846020"/>
                <a:gd name="connsiteY93" fmla="*/ 5817704 h 6215269"/>
                <a:gd name="connsiteX94" fmla="*/ 812351 w 1846020"/>
                <a:gd name="connsiteY94" fmla="*/ 5857461 h 6215269"/>
                <a:gd name="connsiteX95" fmla="*/ 799099 w 1846020"/>
                <a:gd name="connsiteY95" fmla="*/ 5936974 h 6215269"/>
                <a:gd name="connsiteX96" fmla="*/ 785847 w 1846020"/>
                <a:gd name="connsiteY96" fmla="*/ 5976730 h 6215269"/>
                <a:gd name="connsiteX97" fmla="*/ 772594 w 1846020"/>
                <a:gd name="connsiteY97" fmla="*/ 6042991 h 6215269"/>
                <a:gd name="connsiteX98" fmla="*/ 746090 w 1846020"/>
                <a:gd name="connsiteY98" fmla="*/ 6122504 h 6215269"/>
                <a:gd name="connsiteX99" fmla="*/ 746090 w 1846020"/>
                <a:gd name="connsiteY99" fmla="*/ 6215269 h 62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1846020" h="6215269">
                  <a:moveTo>
                    <a:pt x="162994" y="0"/>
                  </a:moveTo>
                  <a:cubicBezTo>
                    <a:pt x="235877" y="116612"/>
                    <a:pt x="199787" y="76549"/>
                    <a:pt x="255760" y="132522"/>
                  </a:cubicBezTo>
                  <a:cubicBezTo>
                    <a:pt x="272914" y="183983"/>
                    <a:pt x="269650" y="183774"/>
                    <a:pt x="308768" y="238539"/>
                  </a:cubicBezTo>
                  <a:cubicBezTo>
                    <a:pt x="316030" y="248706"/>
                    <a:pt x="327468" y="255287"/>
                    <a:pt x="335273" y="265043"/>
                  </a:cubicBezTo>
                  <a:cubicBezTo>
                    <a:pt x="394483" y="339055"/>
                    <a:pt x="329471" y="298993"/>
                    <a:pt x="441290" y="410817"/>
                  </a:cubicBezTo>
                  <a:cubicBezTo>
                    <a:pt x="450125" y="419652"/>
                    <a:pt x="459989" y="427566"/>
                    <a:pt x="467794" y="437322"/>
                  </a:cubicBezTo>
                  <a:cubicBezTo>
                    <a:pt x="477744" y="449759"/>
                    <a:pt x="486397" y="463249"/>
                    <a:pt x="494299" y="477078"/>
                  </a:cubicBezTo>
                  <a:cubicBezTo>
                    <a:pt x="504100" y="494230"/>
                    <a:pt x="508156" y="514911"/>
                    <a:pt x="520803" y="530087"/>
                  </a:cubicBezTo>
                  <a:cubicBezTo>
                    <a:pt x="530999" y="542323"/>
                    <a:pt x="548324" y="546395"/>
                    <a:pt x="560560" y="556591"/>
                  </a:cubicBezTo>
                  <a:cubicBezTo>
                    <a:pt x="574958" y="568589"/>
                    <a:pt x="589071" y="581355"/>
                    <a:pt x="600316" y="596348"/>
                  </a:cubicBezTo>
                  <a:cubicBezTo>
                    <a:pt x="615770" y="616954"/>
                    <a:pt x="625412" y="641430"/>
                    <a:pt x="640073" y="662608"/>
                  </a:cubicBezTo>
                  <a:cubicBezTo>
                    <a:pt x="665217" y="698928"/>
                    <a:pt x="695083" y="731871"/>
                    <a:pt x="719586" y="768626"/>
                  </a:cubicBezTo>
                  <a:lnTo>
                    <a:pt x="799099" y="887895"/>
                  </a:lnTo>
                  <a:cubicBezTo>
                    <a:pt x="807934" y="901147"/>
                    <a:pt x="812861" y="918096"/>
                    <a:pt x="825603" y="927652"/>
                  </a:cubicBezTo>
                  <a:lnTo>
                    <a:pt x="878612" y="967408"/>
                  </a:lnTo>
                  <a:cubicBezTo>
                    <a:pt x="883029" y="980660"/>
                    <a:pt x="885080" y="994954"/>
                    <a:pt x="891864" y="1007165"/>
                  </a:cubicBezTo>
                  <a:cubicBezTo>
                    <a:pt x="907334" y="1035011"/>
                    <a:pt x="927203" y="1060174"/>
                    <a:pt x="944873" y="1086678"/>
                  </a:cubicBezTo>
                  <a:cubicBezTo>
                    <a:pt x="953708" y="1099930"/>
                    <a:pt x="964254" y="1112189"/>
                    <a:pt x="971377" y="1126435"/>
                  </a:cubicBezTo>
                  <a:cubicBezTo>
                    <a:pt x="980212" y="1144104"/>
                    <a:pt x="990099" y="1161285"/>
                    <a:pt x="997881" y="1179443"/>
                  </a:cubicBezTo>
                  <a:cubicBezTo>
                    <a:pt x="1003384" y="1192283"/>
                    <a:pt x="1004886" y="1206706"/>
                    <a:pt x="1011133" y="1219200"/>
                  </a:cubicBezTo>
                  <a:cubicBezTo>
                    <a:pt x="1018256" y="1233446"/>
                    <a:pt x="1028803" y="1245704"/>
                    <a:pt x="1037638" y="1258956"/>
                  </a:cubicBezTo>
                  <a:cubicBezTo>
                    <a:pt x="1044362" y="1285852"/>
                    <a:pt x="1052736" y="1325108"/>
                    <a:pt x="1064142" y="1351722"/>
                  </a:cubicBezTo>
                  <a:cubicBezTo>
                    <a:pt x="1071924" y="1369880"/>
                    <a:pt x="1083310" y="1386388"/>
                    <a:pt x="1090647" y="1404730"/>
                  </a:cubicBezTo>
                  <a:cubicBezTo>
                    <a:pt x="1101023" y="1430670"/>
                    <a:pt x="1108316" y="1457739"/>
                    <a:pt x="1117151" y="1484243"/>
                  </a:cubicBezTo>
                  <a:cubicBezTo>
                    <a:pt x="1121568" y="1497495"/>
                    <a:pt x="1122654" y="1512377"/>
                    <a:pt x="1130403" y="1524000"/>
                  </a:cubicBezTo>
                  <a:lnTo>
                    <a:pt x="1156907" y="1563756"/>
                  </a:lnTo>
                  <a:cubicBezTo>
                    <a:pt x="1187275" y="1685225"/>
                    <a:pt x="1163206" y="1639465"/>
                    <a:pt x="1209916" y="1709530"/>
                  </a:cubicBezTo>
                  <a:cubicBezTo>
                    <a:pt x="1214333" y="1727200"/>
                    <a:pt x="1215023" y="1746248"/>
                    <a:pt x="1223168" y="1762539"/>
                  </a:cubicBezTo>
                  <a:cubicBezTo>
                    <a:pt x="1228756" y="1773714"/>
                    <a:pt x="1244085" y="1777868"/>
                    <a:pt x="1249673" y="1789043"/>
                  </a:cubicBezTo>
                  <a:cubicBezTo>
                    <a:pt x="1257818" y="1805334"/>
                    <a:pt x="1254780" y="1825761"/>
                    <a:pt x="1262925" y="1842052"/>
                  </a:cubicBezTo>
                  <a:cubicBezTo>
                    <a:pt x="1278678" y="1873558"/>
                    <a:pt x="1304882" y="1897262"/>
                    <a:pt x="1329186" y="1921565"/>
                  </a:cubicBezTo>
                  <a:cubicBezTo>
                    <a:pt x="1338021" y="1948069"/>
                    <a:pt x="1335935" y="1981323"/>
                    <a:pt x="1355690" y="2001078"/>
                  </a:cubicBezTo>
                  <a:cubicBezTo>
                    <a:pt x="1401141" y="2046529"/>
                    <a:pt x="1395787" y="2032794"/>
                    <a:pt x="1421951" y="2093843"/>
                  </a:cubicBezTo>
                  <a:cubicBezTo>
                    <a:pt x="1443154" y="2143318"/>
                    <a:pt x="1426545" y="2133866"/>
                    <a:pt x="1461707" y="2186608"/>
                  </a:cubicBezTo>
                  <a:cubicBezTo>
                    <a:pt x="1503571" y="2249404"/>
                    <a:pt x="1499548" y="2167619"/>
                    <a:pt x="1541220" y="2292626"/>
                  </a:cubicBezTo>
                  <a:cubicBezTo>
                    <a:pt x="1558424" y="2344235"/>
                    <a:pt x="1544596" y="2322504"/>
                    <a:pt x="1580977" y="2358887"/>
                  </a:cubicBezTo>
                  <a:cubicBezTo>
                    <a:pt x="1591489" y="2411446"/>
                    <a:pt x="1604751" y="2483221"/>
                    <a:pt x="1620733" y="2531165"/>
                  </a:cubicBezTo>
                  <a:lnTo>
                    <a:pt x="1633986" y="2570922"/>
                  </a:lnTo>
                  <a:cubicBezTo>
                    <a:pt x="1638403" y="2752035"/>
                    <a:pt x="1639369" y="2933265"/>
                    <a:pt x="1647238" y="3114261"/>
                  </a:cubicBezTo>
                  <a:cubicBezTo>
                    <a:pt x="1648741" y="3148836"/>
                    <a:pt x="1667415" y="3198732"/>
                    <a:pt x="1673742" y="3233530"/>
                  </a:cubicBezTo>
                  <a:cubicBezTo>
                    <a:pt x="1679330" y="3264262"/>
                    <a:pt x="1681859" y="3295484"/>
                    <a:pt x="1686994" y="3326295"/>
                  </a:cubicBezTo>
                  <a:cubicBezTo>
                    <a:pt x="1690697" y="3348513"/>
                    <a:pt x="1696218" y="3370395"/>
                    <a:pt x="1700247" y="3392556"/>
                  </a:cubicBezTo>
                  <a:cubicBezTo>
                    <a:pt x="1705054" y="3418992"/>
                    <a:pt x="1708229" y="3445721"/>
                    <a:pt x="1713499" y="3472069"/>
                  </a:cubicBezTo>
                  <a:cubicBezTo>
                    <a:pt x="1717071" y="3489929"/>
                    <a:pt x="1723179" y="3507218"/>
                    <a:pt x="1726751" y="3525078"/>
                  </a:cubicBezTo>
                  <a:cubicBezTo>
                    <a:pt x="1732021" y="3551426"/>
                    <a:pt x="1734174" y="3578361"/>
                    <a:pt x="1740003" y="3604591"/>
                  </a:cubicBezTo>
                  <a:cubicBezTo>
                    <a:pt x="1743033" y="3618228"/>
                    <a:pt x="1750225" y="3630711"/>
                    <a:pt x="1753255" y="3644348"/>
                  </a:cubicBezTo>
                  <a:cubicBezTo>
                    <a:pt x="1759084" y="3670578"/>
                    <a:pt x="1762090" y="3697357"/>
                    <a:pt x="1766507" y="3723861"/>
                  </a:cubicBezTo>
                  <a:cubicBezTo>
                    <a:pt x="1770925" y="3785704"/>
                    <a:pt x="1772516" y="3847815"/>
                    <a:pt x="1779760" y="3909391"/>
                  </a:cubicBezTo>
                  <a:cubicBezTo>
                    <a:pt x="1781392" y="3923264"/>
                    <a:pt x="1790716" y="3935369"/>
                    <a:pt x="1793012" y="3949148"/>
                  </a:cubicBezTo>
                  <a:cubicBezTo>
                    <a:pt x="1799588" y="3988605"/>
                    <a:pt x="1799688" y="4028960"/>
                    <a:pt x="1806264" y="4068417"/>
                  </a:cubicBezTo>
                  <a:cubicBezTo>
                    <a:pt x="1808560" y="4082196"/>
                    <a:pt x="1816486" y="4094537"/>
                    <a:pt x="1819516" y="4108174"/>
                  </a:cubicBezTo>
                  <a:cubicBezTo>
                    <a:pt x="1850612" y="4248109"/>
                    <a:pt x="1816188" y="4137948"/>
                    <a:pt x="1846020" y="4227443"/>
                  </a:cubicBezTo>
                  <a:cubicBezTo>
                    <a:pt x="1841603" y="4302539"/>
                    <a:pt x="1848748" y="4379221"/>
                    <a:pt x="1832768" y="4452730"/>
                  </a:cubicBezTo>
                  <a:cubicBezTo>
                    <a:pt x="1826001" y="4483857"/>
                    <a:pt x="1789834" y="4502024"/>
                    <a:pt x="1779760" y="4532243"/>
                  </a:cubicBezTo>
                  <a:cubicBezTo>
                    <a:pt x="1775342" y="4545495"/>
                    <a:pt x="1776385" y="4562122"/>
                    <a:pt x="1766507" y="4572000"/>
                  </a:cubicBezTo>
                  <a:cubicBezTo>
                    <a:pt x="1720941" y="4617565"/>
                    <a:pt x="1697229" y="4621596"/>
                    <a:pt x="1647238" y="4638261"/>
                  </a:cubicBezTo>
                  <a:cubicBezTo>
                    <a:pt x="1638403" y="4647096"/>
                    <a:pt x="1631447" y="4658337"/>
                    <a:pt x="1620733" y="4664765"/>
                  </a:cubicBezTo>
                  <a:cubicBezTo>
                    <a:pt x="1608755" y="4671952"/>
                    <a:pt x="1594408" y="4674180"/>
                    <a:pt x="1580977" y="4678017"/>
                  </a:cubicBezTo>
                  <a:cubicBezTo>
                    <a:pt x="1464523" y="4711289"/>
                    <a:pt x="1583513" y="4672753"/>
                    <a:pt x="1488212" y="4704522"/>
                  </a:cubicBezTo>
                  <a:cubicBezTo>
                    <a:pt x="1421951" y="4700104"/>
                    <a:pt x="1355508" y="4697877"/>
                    <a:pt x="1289429" y="4691269"/>
                  </a:cubicBezTo>
                  <a:cubicBezTo>
                    <a:pt x="1267016" y="4689028"/>
                    <a:pt x="1245329" y="4682046"/>
                    <a:pt x="1223168" y="4678017"/>
                  </a:cubicBezTo>
                  <a:cubicBezTo>
                    <a:pt x="1196731" y="4673210"/>
                    <a:pt x="1170159" y="4669182"/>
                    <a:pt x="1143655" y="4664765"/>
                  </a:cubicBezTo>
                  <a:cubicBezTo>
                    <a:pt x="1045142" y="4631927"/>
                    <a:pt x="1161365" y="4667296"/>
                    <a:pt x="958125" y="4638261"/>
                  </a:cubicBezTo>
                  <a:cubicBezTo>
                    <a:pt x="944296" y="4636285"/>
                    <a:pt x="931800" y="4628846"/>
                    <a:pt x="918368" y="4625008"/>
                  </a:cubicBezTo>
                  <a:cubicBezTo>
                    <a:pt x="900856" y="4620004"/>
                    <a:pt x="883139" y="4615707"/>
                    <a:pt x="865360" y="4611756"/>
                  </a:cubicBezTo>
                  <a:cubicBezTo>
                    <a:pt x="843372" y="4606870"/>
                    <a:pt x="821047" y="4603569"/>
                    <a:pt x="799099" y="4598504"/>
                  </a:cubicBezTo>
                  <a:cubicBezTo>
                    <a:pt x="763605" y="4590313"/>
                    <a:pt x="728420" y="4580835"/>
                    <a:pt x="693081" y="4572000"/>
                  </a:cubicBezTo>
                  <a:cubicBezTo>
                    <a:pt x="675412" y="4567583"/>
                    <a:pt x="658038" y="4561742"/>
                    <a:pt x="640073" y="4558748"/>
                  </a:cubicBezTo>
                  <a:cubicBezTo>
                    <a:pt x="613569" y="4554330"/>
                    <a:pt x="586790" y="4551324"/>
                    <a:pt x="560560" y="4545495"/>
                  </a:cubicBezTo>
                  <a:cubicBezTo>
                    <a:pt x="546924" y="4542465"/>
                    <a:pt x="534355" y="4535631"/>
                    <a:pt x="520803" y="4532243"/>
                  </a:cubicBezTo>
                  <a:cubicBezTo>
                    <a:pt x="498951" y="4526780"/>
                    <a:pt x="476490" y="4524056"/>
                    <a:pt x="454542" y="4518991"/>
                  </a:cubicBezTo>
                  <a:cubicBezTo>
                    <a:pt x="419048" y="4510800"/>
                    <a:pt x="348525" y="4492487"/>
                    <a:pt x="348525" y="4492487"/>
                  </a:cubicBezTo>
                  <a:cubicBezTo>
                    <a:pt x="330855" y="4483652"/>
                    <a:pt x="313674" y="4473764"/>
                    <a:pt x="295516" y="4465982"/>
                  </a:cubicBezTo>
                  <a:cubicBezTo>
                    <a:pt x="268900" y="4454575"/>
                    <a:pt x="229650" y="4446203"/>
                    <a:pt x="202751" y="4439478"/>
                  </a:cubicBezTo>
                  <a:cubicBezTo>
                    <a:pt x="170290" y="4417838"/>
                    <a:pt x="152773" y="4399722"/>
                    <a:pt x="109986" y="4399722"/>
                  </a:cubicBezTo>
                  <a:cubicBezTo>
                    <a:pt x="87462" y="4399722"/>
                    <a:pt x="65812" y="4408557"/>
                    <a:pt x="43725" y="4412974"/>
                  </a:cubicBezTo>
                  <a:cubicBezTo>
                    <a:pt x="34890" y="4426226"/>
                    <a:pt x="24343" y="4438484"/>
                    <a:pt x="17220" y="4452730"/>
                  </a:cubicBezTo>
                  <a:cubicBezTo>
                    <a:pt x="-14904" y="4516977"/>
                    <a:pt x="5614" y="4602869"/>
                    <a:pt x="17220" y="4664765"/>
                  </a:cubicBezTo>
                  <a:cubicBezTo>
                    <a:pt x="20155" y="4680420"/>
                    <a:pt x="31738" y="4694034"/>
                    <a:pt x="43725" y="4704522"/>
                  </a:cubicBezTo>
                  <a:cubicBezTo>
                    <a:pt x="243895" y="4879669"/>
                    <a:pt x="7583" y="4653925"/>
                    <a:pt x="202751" y="4784035"/>
                  </a:cubicBezTo>
                  <a:cubicBezTo>
                    <a:pt x="229255" y="4801704"/>
                    <a:pt x="259740" y="4814518"/>
                    <a:pt x="282264" y="4837043"/>
                  </a:cubicBezTo>
                  <a:cubicBezTo>
                    <a:pt x="291099" y="4845878"/>
                    <a:pt x="297593" y="4857960"/>
                    <a:pt x="308768" y="4863548"/>
                  </a:cubicBezTo>
                  <a:cubicBezTo>
                    <a:pt x="308771" y="4863550"/>
                    <a:pt x="408158" y="4896677"/>
                    <a:pt x="428038" y="4903304"/>
                  </a:cubicBezTo>
                  <a:lnTo>
                    <a:pt x="467794" y="4916556"/>
                  </a:lnTo>
                  <a:cubicBezTo>
                    <a:pt x="546934" y="4995696"/>
                    <a:pt x="503752" y="4975241"/>
                    <a:pt x="587064" y="4996069"/>
                  </a:cubicBezTo>
                  <a:cubicBezTo>
                    <a:pt x="664169" y="5073177"/>
                    <a:pt x="553024" y="4965494"/>
                    <a:pt x="653325" y="5049078"/>
                  </a:cubicBezTo>
                  <a:cubicBezTo>
                    <a:pt x="667723" y="5061076"/>
                    <a:pt x="678683" y="5076837"/>
                    <a:pt x="693081" y="5088835"/>
                  </a:cubicBezTo>
                  <a:cubicBezTo>
                    <a:pt x="754432" y="5139961"/>
                    <a:pt x="714516" y="5087337"/>
                    <a:pt x="772594" y="5155095"/>
                  </a:cubicBezTo>
                  <a:cubicBezTo>
                    <a:pt x="859421" y="5256393"/>
                    <a:pt x="770975" y="5159294"/>
                    <a:pt x="838855" y="5261113"/>
                  </a:cubicBezTo>
                  <a:cubicBezTo>
                    <a:pt x="845786" y="5271509"/>
                    <a:pt x="856525" y="5278782"/>
                    <a:pt x="865360" y="5287617"/>
                  </a:cubicBezTo>
                  <a:cubicBezTo>
                    <a:pt x="869777" y="5300869"/>
                    <a:pt x="878612" y="5313405"/>
                    <a:pt x="878612" y="5327374"/>
                  </a:cubicBezTo>
                  <a:cubicBezTo>
                    <a:pt x="878612" y="5577761"/>
                    <a:pt x="877975" y="5503155"/>
                    <a:pt x="852107" y="5645426"/>
                  </a:cubicBezTo>
                  <a:cubicBezTo>
                    <a:pt x="847300" y="5671862"/>
                    <a:pt x="842941" y="5698382"/>
                    <a:pt x="838855" y="5724939"/>
                  </a:cubicBezTo>
                  <a:cubicBezTo>
                    <a:pt x="834105" y="5755811"/>
                    <a:pt x="831729" y="5787075"/>
                    <a:pt x="825603" y="5817704"/>
                  </a:cubicBezTo>
                  <a:cubicBezTo>
                    <a:pt x="822863" y="5831402"/>
                    <a:pt x="815381" y="5843824"/>
                    <a:pt x="812351" y="5857461"/>
                  </a:cubicBezTo>
                  <a:cubicBezTo>
                    <a:pt x="806522" y="5883691"/>
                    <a:pt x="804928" y="5910744"/>
                    <a:pt x="799099" y="5936974"/>
                  </a:cubicBezTo>
                  <a:cubicBezTo>
                    <a:pt x="796069" y="5950610"/>
                    <a:pt x="789235" y="5963178"/>
                    <a:pt x="785847" y="5976730"/>
                  </a:cubicBezTo>
                  <a:cubicBezTo>
                    <a:pt x="780384" y="5998582"/>
                    <a:pt x="778521" y="6021260"/>
                    <a:pt x="772594" y="6042991"/>
                  </a:cubicBezTo>
                  <a:cubicBezTo>
                    <a:pt x="765243" y="6069945"/>
                    <a:pt x="746090" y="6094566"/>
                    <a:pt x="746090" y="6122504"/>
                  </a:cubicBezTo>
                  <a:lnTo>
                    <a:pt x="746090" y="6215269"/>
                  </a:lnTo>
                </a:path>
              </a:pathLst>
            </a:cu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9CDD6F12-3A1F-4995-9F41-A8B5375D89CD}"/>
                </a:ext>
              </a:extLst>
            </p:cNvPr>
            <p:cNvSpPr/>
            <p:nvPr/>
          </p:nvSpPr>
          <p:spPr>
            <a:xfrm>
              <a:off x="5764696" y="2425148"/>
              <a:ext cx="4439531" cy="4333461"/>
            </a:xfrm>
            <a:custGeom>
              <a:avLst/>
              <a:gdLst>
                <a:gd name="connsiteX0" fmla="*/ 0 w 4439531"/>
                <a:gd name="connsiteY0" fmla="*/ 0 h 4333461"/>
                <a:gd name="connsiteX1" fmla="*/ 106017 w 4439531"/>
                <a:gd name="connsiteY1" fmla="*/ 79513 h 4333461"/>
                <a:gd name="connsiteX2" fmla="*/ 251791 w 4439531"/>
                <a:gd name="connsiteY2" fmla="*/ 119269 h 4333461"/>
                <a:gd name="connsiteX3" fmla="*/ 291547 w 4439531"/>
                <a:gd name="connsiteY3" fmla="*/ 145774 h 4333461"/>
                <a:gd name="connsiteX4" fmla="*/ 344556 w 4439531"/>
                <a:gd name="connsiteY4" fmla="*/ 159026 h 4333461"/>
                <a:gd name="connsiteX5" fmla="*/ 503582 w 4439531"/>
                <a:gd name="connsiteY5" fmla="*/ 185530 h 4333461"/>
                <a:gd name="connsiteX6" fmla="*/ 569843 w 4439531"/>
                <a:gd name="connsiteY6" fmla="*/ 198782 h 4333461"/>
                <a:gd name="connsiteX7" fmla="*/ 609600 w 4439531"/>
                <a:gd name="connsiteY7" fmla="*/ 212035 h 4333461"/>
                <a:gd name="connsiteX8" fmla="*/ 927652 w 4439531"/>
                <a:gd name="connsiteY8" fmla="*/ 225287 h 4333461"/>
                <a:gd name="connsiteX9" fmla="*/ 1060174 w 4439531"/>
                <a:gd name="connsiteY9" fmla="*/ 251791 h 4333461"/>
                <a:gd name="connsiteX10" fmla="*/ 1139687 w 4439531"/>
                <a:gd name="connsiteY10" fmla="*/ 265043 h 4333461"/>
                <a:gd name="connsiteX11" fmla="*/ 1192695 w 4439531"/>
                <a:gd name="connsiteY11" fmla="*/ 278295 h 4333461"/>
                <a:gd name="connsiteX12" fmla="*/ 1258956 w 4439531"/>
                <a:gd name="connsiteY12" fmla="*/ 291548 h 4333461"/>
                <a:gd name="connsiteX13" fmla="*/ 1378226 w 4439531"/>
                <a:gd name="connsiteY13" fmla="*/ 344556 h 4333461"/>
                <a:gd name="connsiteX14" fmla="*/ 1417982 w 4439531"/>
                <a:gd name="connsiteY14" fmla="*/ 357809 h 4333461"/>
                <a:gd name="connsiteX15" fmla="*/ 1497495 w 4439531"/>
                <a:gd name="connsiteY15" fmla="*/ 410817 h 4333461"/>
                <a:gd name="connsiteX16" fmla="*/ 1524000 w 4439531"/>
                <a:gd name="connsiteY16" fmla="*/ 437322 h 4333461"/>
                <a:gd name="connsiteX17" fmla="*/ 1577008 w 4439531"/>
                <a:gd name="connsiteY17" fmla="*/ 463826 h 4333461"/>
                <a:gd name="connsiteX18" fmla="*/ 1630017 w 4439531"/>
                <a:gd name="connsiteY18" fmla="*/ 516835 h 4333461"/>
                <a:gd name="connsiteX19" fmla="*/ 1669774 w 4439531"/>
                <a:gd name="connsiteY19" fmla="*/ 543339 h 4333461"/>
                <a:gd name="connsiteX20" fmla="*/ 1749287 w 4439531"/>
                <a:gd name="connsiteY20" fmla="*/ 596348 h 4333461"/>
                <a:gd name="connsiteX21" fmla="*/ 1775791 w 4439531"/>
                <a:gd name="connsiteY21" fmla="*/ 636104 h 4333461"/>
                <a:gd name="connsiteX22" fmla="*/ 1815547 w 4439531"/>
                <a:gd name="connsiteY22" fmla="*/ 662609 h 4333461"/>
                <a:gd name="connsiteX23" fmla="*/ 1895061 w 4439531"/>
                <a:gd name="connsiteY23" fmla="*/ 715617 h 4333461"/>
                <a:gd name="connsiteX24" fmla="*/ 1961321 w 4439531"/>
                <a:gd name="connsiteY24" fmla="*/ 755374 h 4333461"/>
                <a:gd name="connsiteX25" fmla="*/ 2001078 w 4439531"/>
                <a:gd name="connsiteY25" fmla="*/ 781878 h 4333461"/>
                <a:gd name="connsiteX26" fmla="*/ 2080591 w 4439531"/>
                <a:gd name="connsiteY26" fmla="*/ 808382 h 4333461"/>
                <a:gd name="connsiteX27" fmla="*/ 2120347 w 4439531"/>
                <a:gd name="connsiteY27" fmla="*/ 821635 h 4333461"/>
                <a:gd name="connsiteX28" fmla="*/ 2213113 w 4439531"/>
                <a:gd name="connsiteY28" fmla="*/ 901148 h 4333461"/>
                <a:gd name="connsiteX29" fmla="*/ 2252869 w 4439531"/>
                <a:gd name="connsiteY29" fmla="*/ 927652 h 4333461"/>
                <a:gd name="connsiteX30" fmla="*/ 2345634 w 4439531"/>
                <a:gd name="connsiteY30" fmla="*/ 967409 h 4333461"/>
                <a:gd name="connsiteX31" fmla="*/ 2411895 w 4439531"/>
                <a:gd name="connsiteY31" fmla="*/ 1007165 h 4333461"/>
                <a:gd name="connsiteX32" fmla="*/ 2491408 w 4439531"/>
                <a:gd name="connsiteY32" fmla="*/ 1046922 h 4333461"/>
                <a:gd name="connsiteX33" fmla="*/ 2557669 w 4439531"/>
                <a:gd name="connsiteY33" fmla="*/ 1099930 h 4333461"/>
                <a:gd name="connsiteX34" fmla="*/ 2637182 w 4439531"/>
                <a:gd name="connsiteY34" fmla="*/ 1179443 h 4333461"/>
                <a:gd name="connsiteX35" fmla="*/ 2743200 w 4439531"/>
                <a:gd name="connsiteY35" fmla="*/ 1245704 h 4333461"/>
                <a:gd name="connsiteX36" fmla="*/ 2809461 w 4439531"/>
                <a:gd name="connsiteY36" fmla="*/ 1285461 h 4333461"/>
                <a:gd name="connsiteX37" fmla="*/ 2862469 w 4439531"/>
                <a:gd name="connsiteY37" fmla="*/ 1311965 h 4333461"/>
                <a:gd name="connsiteX38" fmla="*/ 2915478 w 4439531"/>
                <a:gd name="connsiteY38" fmla="*/ 1364974 h 4333461"/>
                <a:gd name="connsiteX39" fmla="*/ 3021495 w 4439531"/>
                <a:gd name="connsiteY39" fmla="*/ 1417982 h 4333461"/>
                <a:gd name="connsiteX40" fmla="*/ 3061252 w 4439531"/>
                <a:gd name="connsiteY40" fmla="*/ 1444487 h 4333461"/>
                <a:gd name="connsiteX41" fmla="*/ 3127513 w 4439531"/>
                <a:gd name="connsiteY41" fmla="*/ 1470991 h 4333461"/>
                <a:gd name="connsiteX42" fmla="*/ 3193774 w 4439531"/>
                <a:gd name="connsiteY42" fmla="*/ 1510748 h 4333461"/>
                <a:gd name="connsiteX43" fmla="*/ 3233530 w 4439531"/>
                <a:gd name="connsiteY43" fmla="*/ 1524000 h 4333461"/>
                <a:gd name="connsiteX44" fmla="*/ 3339547 w 4439531"/>
                <a:gd name="connsiteY44" fmla="*/ 1577009 h 4333461"/>
                <a:gd name="connsiteX45" fmla="*/ 3379304 w 4439531"/>
                <a:gd name="connsiteY45" fmla="*/ 1590261 h 4333461"/>
                <a:gd name="connsiteX46" fmla="*/ 3458817 w 4439531"/>
                <a:gd name="connsiteY46" fmla="*/ 1630017 h 4333461"/>
                <a:gd name="connsiteX47" fmla="*/ 3564834 w 4439531"/>
                <a:gd name="connsiteY47" fmla="*/ 1736035 h 4333461"/>
                <a:gd name="connsiteX48" fmla="*/ 3604591 w 4439531"/>
                <a:gd name="connsiteY48" fmla="*/ 1775791 h 4333461"/>
                <a:gd name="connsiteX49" fmla="*/ 3631095 w 4439531"/>
                <a:gd name="connsiteY49" fmla="*/ 1815548 h 4333461"/>
                <a:gd name="connsiteX50" fmla="*/ 3657600 w 4439531"/>
                <a:gd name="connsiteY50" fmla="*/ 1842052 h 4333461"/>
                <a:gd name="connsiteX51" fmla="*/ 3684104 w 4439531"/>
                <a:gd name="connsiteY51" fmla="*/ 1881809 h 4333461"/>
                <a:gd name="connsiteX52" fmla="*/ 3763617 w 4439531"/>
                <a:gd name="connsiteY52" fmla="*/ 1961322 h 4333461"/>
                <a:gd name="connsiteX53" fmla="*/ 3803374 w 4439531"/>
                <a:gd name="connsiteY53" fmla="*/ 2027582 h 4333461"/>
                <a:gd name="connsiteX54" fmla="*/ 3829878 w 4439531"/>
                <a:gd name="connsiteY54" fmla="*/ 2120348 h 4333461"/>
                <a:gd name="connsiteX55" fmla="*/ 3882887 w 4439531"/>
                <a:gd name="connsiteY55" fmla="*/ 2199861 h 4333461"/>
                <a:gd name="connsiteX56" fmla="*/ 3922643 w 4439531"/>
                <a:gd name="connsiteY56" fmla="*/ 2266122 h 4333461"/>
                <a:gd name="connsiteX57" fmla="*/ 3935895 w 4439531"/>
                <a:gd name="connsiteY57" fmla="*/ 2305878 h 4333461"/>
                <a:gd name="connsiteX58" fmla="*/ 3988904 w 4439531"/>
                <a:gd name="connsiteY58" fmla="*/ 2398643 h 4333461"/>
                <a:gd name="connsiteX59" fmla="*/ 4015408 w 4439531"/>
                <a:gd name="connsiteY59" fmla="*/ 2504661 h 4333461"/>
                <a:gd name="connsiteX60" fmla="*/ 4028661 w 4439531"/>
                <a:gd name="connsiteY60" fmla="*/ 2597426 h 4333461"/>
                <a:gd name="connsiteX61" fmla="*/ 4041913 w 4439531"/>
                <a:gd name="connsiteY61" fmla="*/ 2637182 h 4333461"/>
                <a:gd name="connsiteX62" fmla="*/ 4068417 w 4439531"/>
                <a:gd name="connsiteY62" fmla="*/ 2769704 h 4333461"/>
                <a:gd name="connsiteX63" fmla="*/ 4081669 w 4439531"/>
                <a:gd name="connsiteY63" fmla="*/ 2835965 h 4333461"/>
                <a:gd name="connsiteX64" fmla="*/ 4094921 w 4439531"/>
                <a:gd name="connsiteY64" fmla="*/ 2875722 h 4333461"/>
                <a:gd name="connsiteX65" fmla="*/ 4108174 w 4439531"/>
                <a:gd name="connsiteY65" fmla="*/ 2955235 h 4333461"/>
                <a:gd name="connsiteX66" fmla="*/ 4121426 w 4439531"/>
                <a:gd name="connsiteY66" fmla="*/ 3008243 h 4333461"/>
                <a:gd name="connsiteX67" fmla="*/ 4134678 w 4439531"/>
                <a:gd name="connsiteY67" fmla="*/ 3074504 h 4333461"/>
                <a:gd name="connsiteX68" fmla="*/ 4161182 w 4439531"/>
                <a:gd name="connsiteY68" fmla="*/ 3485322 h 4333461"/>
                <a:gd name="connsiteX69" fmla="*/ 4174434 w 4439531"/>
                <a:gd name="connsiteY69" fmla="*/ 3525078 h 4333461"/>
                <a:gd name="connsiteX70" fmla="*/ 4227443 w 4439531"/>
                <a:gd name="connsiteY70" fmla="*/ 3657600 h 4333461"/>
                <a:gd name="connsiteX71" fmla="*/ 4267200 w 4439531"/>
                <a:gd name="connsiteY71" fmla="*/ 3723861 h 4333461"/>
                <a:gd name="connsiteX72" fmla="*/ 4280452 w 4439531"/>
                <a:gd name="connsiteY72" fmla="*/ 3763617 h 4333461"/>
                <a:gd name="connsiteX73" fmla="*/ 4333461 w 4439531"/>
                <a:gd name="connsiteY73" fmla="*/ 3843130 h 4333461"/>
                <a:gd name="connsiteX74" fmla="*/ 4359965 w 4439531"/>
                <a:gd name="connsiteY74" fmla="*/ 3922643 h 4333461"/>
                <a:gd name="connsiteX75" fmla="*/ 4373217 w 4439531"/>
                <a:gd name="connsiteY75" fmla="*/ 3975652 h 4333461"/>
                <a:gd name="connsiteX76" fmla="*/ 4399721 w 4439531"/>
                <a:gd name="connsiteY76" fmla="*/ 4015409 h 4333461"/>
                <a:gd name="connsiteX77" fmla="*/ 4412974 w 4439531"/>
                <a:gd name="connsiteY77" fmla="*/ 4055165 h 4333461"/>
                <a:gd name="connsiteX78" fmla="*/ 4426226 w 4439531"/>
                <a:gd name="connsiteY78" fmla="*/ 4187687 h 4333461"/>
                <a:gd name="connsiteX79" fmla="*/ 4439478 w 4439531"/>
                <a:gd name="connsiteY79" fmla="*/ 4333461 h 433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439531" h="4333461">
                  <a:moveTo>
                    <a:pt x="0" y="0"/>
                  </a:moveTo>
                  <a:cubicBezTo>
                    <a:pt x="8448" y="6758"/>
                    <a:pt x="82283" y="68965"/>
                    <a:pt x="106017" y="79513"/>
                  </a:cubicBezTo>
                  <a:cubicBezTo>
                    <a:pt x="161043" y="103969"/>
                    <a:pt x="195105" y="107932"/>
                    <a:pt x="251791" y="119269"/>
                  </a:cubicBezTo>
                  <a:cubicBezTo>
                    <a:pt x="265043" y="128104"/>
                    <a:pt x="276908" y="139500"/>
                    <a:pt x="291547" y="145774"/>
                  </a:cubicBezTo>
                  <a:cubicBezTo>
                    <a:pt x="308288" y="152949"/>
                    <a:pt x="326776" y="155075"/>
                    <a:pt x="344556" y="159026"/>
                  </a:cubicBezTo>
                  <a:cubicBezTo>
                    <a:pt x="438250" y="179847"/>
                    <a:pt x="392951" y="167092"/>
                    <a:pt x="503582" y="185530"/>
                  </a:cubicBezTo>
                  <a:cubicBezTo>
                    <a:pt x="525800" y="189233"/>
                    <a:pt x="547991" y="193319"/>
                    <a:pt x="569843" y="198782"/>
                  </a:cubicBezTo>
                  <a:cubicBezTo>
                    <a:pt x="583395" y="202170"/>
                    <a:pt x="595669" y="211003"/>
                    <a:pt x="609600" y="212035"/>
                  </a:cubicBezTo>
                  <a:cubicBezTo>
                    <a:pt x="715419" y="219874"/>
                    <a:pt x="821635" y="220870"/>
                    <a:pt x="927652" y="225287"/>
                  </a:cubicBezTo>
                  <a:cubicBezTo>
                    <a:pt x="971826" y="234122"/>
                    <a:pt x="1015738" y="244385"/>
                    <a:pt x="1060174" y="251791"/>
                  </a:cubicBezTo>
                  <a:cubicBezTo>
                    <a:pt x="1086678" y="256208"/>
                    <a:pt x="1113339" y="259773"/>
                    <a:pt x="1139687" y="265043"/>
                  </a:cubicBezTo>
                  <a:cubicBezTo>
                    <a:pt x="1157546" y="268615"/>
                    <a:pt x="1174916" y="274344"/>
                    <a:pt x="1192695" y="278295"/>
                  </a:cubicBezTo>
                  <a:cubicBezTo>
                    <a:pt x="1214683" y="283181"/>
                    <a:pt x="1237381" y="285076"/>
                    <a:pt x="1258956" y="291548"/>
                  </a:cubicBezTo>
                  <a:cubicBezTo>
                    <a:pt x="1327448" y="312096"/>
                    <a:pt x="1317320" y="318453"/>
                    <a:pt x="1378226" y="344556"/>
                  </a:cubicBezTo>
                  <a:cubicBezTo>
                    <a:pt x="1391065" y="350059"/>
                    <a:pt x="1404730" y="353391"/>
                    <a:pt x="1417982" y="357809"/>
                  </a:cubicBezTo>
                  <a:cubicBezTo>
                    <a:pt x="1478756" y="418581"/>
                    <a:pt x="1401215" y="346630"/>
                    <a:pt x="1497495" y="410817"/>
                  </a:cubicBezTo>
                  <a:cubicBezTo>
                    <a:pt x="1507891" y="417748"/>
                    <a:pt x="1513604" y="430391"/>
                    <a:pt x="1524000" y="437322"/>
                  </a:cubicBezTo>
                  <a:cubicBezTo>
                    <a:pt x="1540437" y="448280"/>
                    <a:pt x="1561204" y="451973"/>
                    <a:pt x="1577008" y="463826"/>
                  </a:cubicBezTo>
                  <a:cubicBezTo>
                    <a:pt x="1596999" y="478819"/>
                    <a:pt x="1609225" y="502974"/>
                    <a:pt x="1630017" y="516835"/>
                  </a:cubicBezTo>
                  <a:lnTo>
                    <a:pt x="1669774" y="543339"/>
                  </a:lnTo>
                  <a:cubicBezTo>
                    <a:pt x="1736313" y="643148"/>
                    <a:pt x="1646597" y="527888"/>
                    <a:pt x="1749287" y="596348"/>
                  </a:cubicBezTo>
                  <a:cubicBezTo>
                    <a:pt x="1762539" y="605183"/>
                    <a:pt x="1764529" y="624842"/>
                    <a:pt x="1775791" y="636104"/>
                  </a:cubicBezTo>
                  <a:cubicBezTo>
                    <a:pt x="1787053" y="647366"/>
                    <a:pt x="1803110" y="652659"/>
                    <a:pt x="1815547" y="662609"/>
                  </a:cubicBezTo>
                  <a:cubicBezTo>
                    <a:pt x="1882998" y="716570"/>
                    <a:pt x="1788224" y="662199"/>
                    <a:pt x="1895061" y="715617"/>
                  </a:cubicBezTo>
                  <a:cubicBezTo>
                    <a:pt x="1946828" y="767385"/>
                    <a:pt x="1892511" y="720969"/>
                    <a:pt x="1961321" y="755374"/>
                  </a:cubicBezTo>
                  <a:cubicBezTo>
                    <a:pt x="1975567" y="762497"/>
                    <a:pt x="1986524" y="775409"/>
                    <a:pt x="2001078" y="781878"/>
                  </a:cubicBezTo>
                  <a:cubicBezTo>
                    <a:pt x="2026608" y="793225"/>
                    <a:pt x="2054087" y="799547"/>
                    <a:pt x="2080591" y="808382"/>
                  </a:cubicBezTo>
                  <a:cubicBezTo>
                    <a:pt x="2093843" y="812799"/>
                    <a:pt x="2108724" y="813887"/>
                    <a:pt x="2120347" y="821635"/>
                  </a:cubicBezTo>
                  <a:cubicBezTo>
                    <a:pt x="2211616" y="882480"/>
                    <a:pt x="2100643" y="804745"/>
                    <a:pt x="2213113" y="901148"/>
                  </a:cubicBezTo>
                  <a:cubicBezTo>
                    <a:pt x="2225206" y="911513"/>
                    <a:pt x="2239041" y="919750"/>
                    <a:pt x="2252869" y="927652"/>
                  </a:cubicBezTo>
                  <a:cubicBezTo>
                    <a:pt x="2298718" y="953851"/>
                    <a:pt x="2301034" y="952541"/>
                    <a:pt x="2345634" y="967409"/>
                  </a:cubicBezTo>
                  <a:cubicBezTo>
                    <a:pt x="2397404" y="1019177"/>
                    <a:pt x="2343082" y="972759"/>
                    <a:pt x="2411895" y="1007165"/>
                  </a:cubicBezTo>
                  <a:cubicBezTo>
                    <a:pt x="2514661" y="1058548"/>
                    <a:pt x="2391474" y="1013608"/>
                    <a:pt x="2491408" y="1046922"/>
                  </a:cubicBezTo>
                  <a:cubicBezTo>
                    <a:pt x="2513495" y="1064591"/>
                    <a:pt x="2536740" y="1080904"/>
                    <a:pt x="2557669" y="1099930"/>
                  </a:cubicBezTo>
                  <a:cubicBezTo>
                    <a:pt x="2585404" y="1125144"/>
                    <a:pt x="2603657" y="1162680"/>
                    <a:pt x="2637182" y="1179443"/>
                  </a:cubicBezTo>
                  <a:cubicBezTo>
                    <a:pt x="2740719" y="1231212"/>
                    <a:pt x="2639982" y="1176892"/>
                    <a:pt x="2743200" y="1245704"/>
                  </a:cubicBezTo>
                  <a:cubicBezTo>
                    <a:pt x="2764632" y="1259992"/>
                    <a:pt x="2786945" y="1272952"/>
                    <a:pt x="2809461" y="1285461"/>
                  </a:cubicBezTo>
                  <a:cubicBezTo>
                    <a:pt x="2826730" y="1295055"/>
                    <a:pt x="2846665" y="1300112"/>
                    <a:pt x="2862469" y="1311965"/>
                  </a:cubicBezTo>
                  <a:cubicBezTo>
                    <a:pt x="2882460" y="1326958"/>
                    <a:pt x="2893127" y="1353799"/>
                    <a:pt x="2915478" y="1364974"/>
                  </a:cubicBezTo>
                  <a:cubicBezTo>
                    <a:pt x="2950817" y="1382643"/>
                    <a:pt x="2988621" y="1396066"/>
                    <a:pt x="3021495" y="1417982"/>
                  </a:cubicBezTo>
                  <a:cubicBezTo>
                    <a:pt x="3034747" y="1426817"/>
                    <a:pt x="3047006" y="1437364"/>
                    <a:pt x="3061252" y="1444487"/>
                  </a:cubicBezTo>
                  <a:cubicBezTo>
                    <a:pt x="3082529" y="1455125"/>
                    <a:pt x="3106236" y="1460353"/>
                    <a:pt x="3127513" y="1470991"/>
                  </a:cubicBezTo>
                  <a:cubicBezTo>
                    <a:pt x="3150551" y="1482510"/>
                    <a:pt x="3170736" y="1499229"/>
                    <a:pt x="3193774" y="1510748"/>
                  </a:cubicBezTo>
                  <a:cubicBezTo>
                    <a:pt x="3206268" y="1516995"/>
                    <a:pt x="3220813" y="1518220"/>
                    <a:pt x="3233530" y="1524000"/>
                  </a:cubicBezTo>
                  <a:cubicBezTo>
                    <a:pt x="3269499" y="1540350"/>
                    <a:pt x="3302064" y="1564515"/>
                    <a:pt x="3339547" y="1577009"/>
                  </a:cubicBezTo>
                  <a:cubicBezTo>
                    <a:pt x="3352799" y="1581426"/>
                    <a:pt x="3366810" y="1584014"/>
                    <a:pt x="3379304" y="1590261"/>
                  </a:cubicBezTo>
                  <a:cubicBezTo>
                    <a:pt x="3482066" y="1641641"/>
                    <a:pt x="3358887" y="1596707"/>
                    <a:pt x="3458817" y="1630017"/>
                  </a:cubicBezTo>
                  <a:lnTo>
                    <a:pt x="3564834" y="1736035"/>
                  </a:lnTo>
                  <a:cubicBezTo>
                    <a:pt x="3578086" y="1749287"/>
                    <a:pt x="3594195" y="1760197"/>
                    <a:pt x="3604591" y="1775791"/>
                  </a:cubicBezTo>
                  <a:cubicBezTo>
                    <a:pt x="3613426" y="1789043"/>
                    <a:pt x="3621145" y="1803111"/>
                    <a:pt x="3631095" y="1815548"/>
                  </a:cubicBezTo>
                  <a:cubicBezTo>
                    <a:pt x="3638900" y="1825304"/>
                    <a:pt x="3649795" y="1832296"/>
                    <a:pt x="3657600" y="1842052"/>
                  </a:cubicBezTo>
                  <a:cubicBezTo>
                    <a:pt x="3667550" y="1854489"/>
                    <a:pt x="3673523" y="1869905"/>
                    <a:pt x="3684104" y="1881809"/>
                  </a:cubicBezTo>
                  <a:cubicBezTo>
                    <a:pt x="3709006" y="1909824"/>
                    <a:pt x="3763617" y="1961322"/>
                    <a:pt x="3763617" y="1961322"/>
                  </a:cubicBezTo>
                  <a:cubicBezTo>
                    <a:pt x="3801159" y="2073947"/>
                    <a:pt x="3748800" y="1936626"/>
                    <a:pt x="3803374" y="2027582"/>
                  </a:cubicBezTo>
                  <a:cubicBezTo>
                    <a:pt x="3814053" y="2045379"/>
                    <a:pt x="3824103" y="2104947"/>
                    <a:pt x="3829878" y="2120348"/>
                  </a:cubicBezTo>
                  <a:cubicBezTo>
                    <a:pt x="3849133" y="2171695"/>
                    <a:pt x="3850532" y="2167506"/>
                    <a:pt x="3882887" y="2199861"/>
                  </a:cubicBezTo>
                  <a:cubicBezTo>
                    <a:pt x="3920427" y="2312482"/>
                    <a:pt x="3868071" y="2175167"/>
                    <a:pt x="3922643" y="2266122"/>
                  </a:cubicBezTo>
                  <a:cubicBezTo>
                    <a:pt x="3929830" y="2278100"/>
                    <a:pt x="3929648" y="2293384"/>
                    <a:pt x="3935895" y="2305878"/>
                  </a:cubicBezTo>
                  <a:cubicBezTo>
                    <a:pt x="4002434" y="2438954"/>
                    <a:pt x="3919214" y="2236031"/>
                    <a:pt x="3988904" y="2398643"/>
                  </a:cubicBezTo>
                  <a:cubicBezTo>
                    <a:pt x="4002869" y="2431229"/>
                    <a:pt x="4009751" y="2470720"/>
                    <a:pt x="4015408" y="2504661"/>
                  </a:cubicBezTo>
                  <a:cubicBezTo>
                    <a:pt x="4020543" y="2535472"/>
                    <a:pt x="4022535" y="2566797"/>
                    <a:pt x="4028661" y="2597426"/>
                  </a:cubicBezTo>
                  <a:cubicBezTo>
                    <a:pt x="4031401" y="2611124"/>
                    <a:pt x="4037496" y="2623930"/>
                    <a:pt x="4041913" y="2637182"/>
                  </a:cubicBezTo>
                  <a:cubicBezTo>
                    <a:pt x="4067881" y="2792990"/>
                    <a:pt x="4042059" y="2651089"/>
                    <a:pt x="4068417" y="2769704"/>
                  </a:cubicBezTo>
                  <a:cubicBezTo>
                    <a:pt x="4073303" y="2791692"/>
                    <a:pt x="4076206" y="2814113"/>
                    <a:pt x="4081669" y="2835965"/>
                  </a:cubicBezTo>
                  <a:cubicBezTo>
                    <a:pt x="4085057" y="2849517"/>
                    <a:pt x="4091891" y="2862086"/>
                    <a:pt x="4094921" y="2875722"/>
                  </a:cubicBezTo>
                  <a:cubicBezTo>
                    <a:pt x="4100750" y="2901952"/>
                    <a:pt x="4102904" y="2928887"/>
                    <a:pt x="4108174" y="2955235"/>
                  </a:cubicBezTo>
                  <a:cubicBezTo>
                    <a:pt x="4111746" y="2973094"/>
                    <a:pt x="4117475" y="2990464"/>
                    <a:pt x="4121426" y="3008243"/>
                  </a:cubicBezTo>
                  <a:cubicBezTo>
                    <a:pt x="4126312" y="3030231"/>
                    <a:pt x="4130261" y="3052417"/>
                    <a:pt x="4134678" y="3074504"/>
                  </a:cubicBezTo>
                  <a:cubicBezTo>
                    <a:pt x="4139126" y="3181248"/>
                    <a:pt x="4135899" y="3358904"/>
                    <a:pt x="4161182" y="3485322"/>
                  </a:cubicBezTo>
                  <a:cubicBezTo>
                    <a:pt x="4163921" y="3499020"/>
                    <a:pt x="4170758" y="3511601"/>
                    <a:pt x="4174434" y="3525078"/>
                  </a:cubicBezTo>
                  <a:cubicBezTo>
                    <a:pt x="4207661" y="3646908"/>
                    <a:pt x="4173916" y="3604071"/>
                    <a:pt x="4227443" y="3657600"/>
                  </a:cubicBezTo>
                  <a:cubicBezTo>
                    <a:pt x="4264983" y="3770220"/>
                    <a:pt x="4212627" y="3632907"/>
                    <a:pt x="4267200" y="3723861"/>
                  </a:cubicBezTo>
                  <a:cubicBezTo>
                    <a:pt x="4274387" y="3735839"/>
                    <a:pt x="4273668" y="3751406"/>
                    <a:pt x="4280452" y="3763617"/>
                  </a:cubicBezTo>
                  <a:cubicBezTo>
                    <a:pt x="4295922" y="3791463"/>
                    <a:pt x="4333461" y="3843130"/>
                    <a:pt x="4333461" y="3843130"/>
                  </a:cubicBezTo>
                  <a:cubicBezTo>
                    <a:pt x="4342296" y="3869634"/>
                    <a:pt x="4353189" y="3895539"/>
                    <a:pt x="4359965" y="3922643"/>
                  </a:cubicBezTo>
                  <a:cubicBezTo>
                    <a:pt x="4364382" y="3940313"/>
                    <a:pt x="4366042" y="3958911"/>
                    <a:pt x="4373217" y="3975652"/>
                  </a:cubicBezTo>
                  <a:cubicBezTo>
                    <a:pt x="4379491" y="3990291"/>
                    <a:pt x="4392598" y="4001163"/>
                    <a:pt x="4399721" y="4015409"/>
                  </a:cubicBezTo>
                  <a:cubicBezTo>
                    <a:pt x="4405968" y="4027903"/>
                    <a:pt x="4408556" y="4041913"/>
                    <a:pt x="4412974" y="4055165"/>
                  </a:cubicBezTo>
                  <a:cubicBezTo>
                    <a:pt x="4417391" y="4099339"/>
                    <a:pt x="4421324" y="4143564"/>
                    <a:pt x="4426226" y="4187687"/>
                  </a:cubicBezTo>
                  <a:cubicBezTo>
                    <a:pt x="4441122" y="4321750"/>
                    <a:pt x="4439478" y="4252547"/>
                    <a:pt x="4439478" y="4333461"/>
                  </a:cubicBezTo>
                </a:path>
              </a:pathLst>
            </a:cu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3BA6518-2F04-41AD-A4F0-5D51807A79AF}"/>
              </a:ext>
            </a:extLst>
          </p:cNvPr>
          <p:cNvGrpSpPr/>
          <p:nvPr/>
        </p:nvGrpSpPr>
        <p:grpSpPr>
          <a:xfrm>
            <a:off x="1497810" y="1338470"/>
            <a:ext cx="2716382" cy="5017241"/>
            <a:chOff x="1497810" y="1338470"/>
            <a:chExt cx="2716382" cy="5017241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36231D8-3AF8-4ECB-BD59-75DE1E67AD91}"/>
                </a:ext>
              </a:extLst>
            </p:cNvPr>
            <p:cNvCxnSpPr/>
            <p:nvPr/>
          </p:nvCxnSpPr>
          <p:spPr>
            <a:xfrm>
              <a:off x="1855304" y="1338470"/>
              <a:ext cx="1179444" cy="31805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1AFC2DD5-2B1E-4D44-BD2F-DAA101854CCA}"/>
                </a:ext>
              </a:extLst>
            </p:cNvPr>
            <p:cNvCxnSpPr/>
            <p:nvPr/>
          </p:nvCxnSpPr>
          <p:spPr>
            <a:xfrm>
              <a:off x="3034748" y="1338470"/>
              <a:ext cx="1179444" cy="31805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E8B7C1D5-0547-4E9A-8D85-55B8B60E6B34}"/>
                </a:ext>
              </a:extLst>
            </p:cNvPr>
            <p:cNvCxnSpPr/>
            <p:nvPr/>
          </p:nvCxnSpPr>
          <p:spPr>
            <a:xfrm>
              <a:off x="1497810" y="3175190"/>
              <a:ext cx="1179444" cy="31805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AE93DB10-7548-4CB5-9857-939517CB3D61}"/>
                </a:ext>
              </a:extLst>
            </p:cNvPr>
            <p:cNvCxnSpPr/>
            <p:nvPr/>
          </p:nvCxnSpPr>
          <p:spPr>
            <a:xfrm>
              <a:off x="2555685" y="1811051"/>
              <a:ext cx="1179444" cy="318052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Elipse 17">
            <a:extLst>
              <a:ext uri="{FF2B5EF4-FFF2-40B4-BE49-F238E27FC236}">
                <a16:creationId xmlns:a16="http://schemas.microsoft.com/office/drawing/2014/main" id="{6C59AD57-3FB1-4FC0-AA85-C7232FA317B5}"/>
              </a:ext>
            </a:extLst>
          </p:cNvPr>
          <p:cNvSpPr/>
          <p:nvPr/>
        </p:nvSpPr>
        <p:spPr>
          <a:xfrm>
            <a:off x="6307510" y="516834"/>
            <a:ext cx="477603" cy="530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FF9AF29-78EA-4254-8A65-906FC0ADC291}"/>
              </a:ext>
            </a:extLst>
          </p:cNvPr>
          <p:cNvSpPr/>
          <p:nvPr/>
        </p:nvSpPr>
        <p:spPr>
          <a:xfrm>
            <a:off x="8330858" y="505307"/>
            <a:ext cx="477603" cy="530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FC587A7-10AA-4E6D-810C-DC555CCF15EF}"/>
              </a:ext>
            </a:extLst>
          </p:cNvPr>
          <p:cNvSpPr/>
          <p:nvPr/>
        </p:nvSpPr>
        <p:spPr>
          <a:xfrm>
            <a:off x="9520874" y="1592233"/>
            <a:ext cx="477603" cy="530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40EDE4E-765A-40C9-8022-757814B82C4B}"/>
              </a:ext>
            </a:extLst>
          </p:cNvPr>
          <p:cNvSpPr/>
          <p:nvPr/>
        </p:nvSpPr>
        <p:spPr>
          <a:xfrm>
            <a:off x="7588163" y="2862872"/>
            <a:ext cx="477603" cy="530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2280738-28D9-46E9-A2CD-7E0FD7186298}"/>
              </a:ext>
            </a:extLst>
          </p:cNvPr>
          <p:cNvSpPr/>
          <p:nvPr/>
        </p:nvSpPr>
        <p:spPr>
          <a:xfrm>
            <a:off x="2952806" y="1766162"/>
            <a:ext cx="477603" cy="530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92AC33A-93F2-4BB1-B36C-4B0340219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43" t="24329" r="63222" b="22127"/>
          <a:stretch/>
        </p:blipFill>
        <p:spPr>
          <a:xfrm>
            <a:off x="1296880" y="421625"/>
            <a:ext cx="9130231" cy="6364820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62BF79FE-6872-4AE2-8FF0-41BD61523FDE}"/>
              </a:ext>
            </a:extLst>
          </p:cNvPr>
          <p:cNvGrpSpPr/>
          <p:nvPr/>
        </p:nvGrpSpPr>
        <p:grpSpPr>
          <a:xfrm>
            <a:off x="2098089" y="621410"/>
            <a:ext cx="8150376" cy="6109252"/>
            <a:chOff x="2098089" y="621410"/>
            <a:chExt cx="8150376" cy="6109252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46A7390-9A17-467E-A2BE-F8B96E9E0DA4}"/>
                </a:ext>
              </a:extLst>
            </p:cNvPr>
            <p:cNvSpPr/>
            <p:nvPr/>
          </p:nvSpPr>
          <p:spPr>
            <a:xfrm>
              <a:off x="2098089" y="621410"/>
              <a:ext cx="4320209" cy="6109252"/>
            </a:xfrm>
            <a:custGeom>
              <a:avLst/>
              <a:gdLst>
                <a:gd name="connsiteX0" fmla="*/ 0 w 4320209"/>
                <a:gd name="connsiteY0" fmla="*/ 0 h 6109252"/>
                <a:gd name="connsiteX1" fmla="*/ 198783 w 4320209"/>
                <a:gd name="connsiteY1" fmla="*/ 26504 h 6109252"/>
                <a:gd name="connsiteX2" fmla="*/ 291548 w 4320209"/>
                <a:gd name="connsiteY2" fmla="*/ 53008 h 6109252"/>
                <a:gd name="connsiteX3" fmla="*/ 437322 w 4320209"/>
                <a:gd name="connsiteY3" fmla="*/ 79513 h 6109252"/>
                <a:gd name="connsiteX4" fmla="*/ 477078 w 4320209"/>
                <a:gd name="connsiteY4" fmla="*/ 92765 h 6109252"/>
                <a:gd name="connsiteX5" fmla="*/ 530087 w 4320209"/>
                <a:gd name="connsiteY5" fmla="*/ 106017 h 6109252"/>
                <a:gd name="connsiteX6" fmla="*/ 609600 w 4320209"/>
                <a:gd name="connsiteY6" fmla="*/ 132521 h 6109252"/>
                <a:gd name="connsiteX7" fmla="*/ 649357 w 4320209"/>
                <a:gd name="connsiteY7" fmla="*/ 159026 h 6109252"/>
                <a:gd name="connsiteX8" fmla="*/ 689113 w 4320209"/>
                <a:gd name="connsiteY8" fmla="*/ 172278 h 6109252"/>
                <a:gd name="connsiteX9" fmla="*/ 715618 w 4320209"/>
                <a:gd name="connsiteY9" fmla="*/ 198782 h 6109252"/>
                <a:gd name="connsiteX10" fmla="*/ 755374 w 4320209"/>
                <a:gd name="connsiteY10" fmla="*/ 212034 h 6109252"/>
                <a:gd name="connsiteX11" fmla="*/ 861391 w 4320209"/>
                <a:gd name="connsiteY11" fmla="*/ 251791 h 6109252"/>
                <a:gd name="connsiteX12" fmla="*/ 901148 w 4320209"/>
                <a:gd name="connsiteY12" fmla="*/ 278295 h 6109252"/>
                <a:gd name="connsiteX13" fmla="*/ 954157 w 4320209"/>
                <a:gd name="connsiteY13" fmla="*/ 291547 h 6109252"/>
                <a:gd name="connsiteX14" fmla="*/ 993913 w 4320209"/>
                <a:gd name="connsiteY14" fmla="*/ 304800 h 6109252"/>
                <a:gd name="connsiteX15" fmla="*/ 1099931 w 4320209"/>
                <a:gd name="connsiteY15" fmla="*/ 331304 h 6109252"/>
                <a:gd name="connsiteX16" fmla="*/ 1139687 w 4320209"/>
                <a:gd name="connsiteY16" fmla="*/ 344556 h 6109252"/>
                <a:gd name="connsiteX17" fmla="*/ 1325218 w 4320209"/>
                <a:gd name="connsiteY17" fmla="*/ 357808 h 6109252"/>
                <a:gd name="connsiteX18" fmla="*/ 1643270 w 4320209"/>
                <a:gd name="connsiteY18" fmla="*/ 344556 h 6109252"/>
                <a:gd name="connsiteX19" fmla="*/ 1696278 w 4320209"/>
                <a:gd name="connsiteY19" fmla="*/ 331304 h 6109252"/>
                <a:gd name="connsiteX20" fmla="*/ 1828800 w 4320209"/>
                <a:gd name="connsiteY20" fmla="*/ 344556 h 6109252"/>
                <a:gd name="connsiteX21" fmla="*/ 1868557 w 4320209"/>
                <a:gd name="connsiteY21" fmla="*/ 357808 h 6109252"/>
                <a:gd name="connsiteX22" fmla="*/ 1921565 w 4320209"/>
                <a:gd name="connsiteY22" fmla="*/ 371061 h 6109252"/>
                <a:gd name="connsiteX23" fmla="*/ 1948070 w 4320209"/>
                <a:gd name="connsiteY23" fmla="*/ 397565 h 6109252"/>
                <a:gd name="connsiteX24" fmla="*/ 1987826 w 4320209"/>
                <a:gd name="connsiteY24" fmla="*/ 424069 h 6109252"/>
                <a:gd name="connsiteX25" fmla="*/ 2001078 w 4320209"/>
                <a:gd name="connsiteY25" fmla="*/ 463826 h 6109252"/>
                <a:gd name="connsiteX26" fmla="*/ 2054087 w 4320209"/>
                <a:gd name="connsiteY26" fmla="*/ 530087 h 6109252"/>
                <a:gd name="connsiteX27" fmla="*/ 2093844 w 4320209"/>
                <a:gd name="connsiteY27" fmla="*/ 543339 h 6109252"/>
                <a:gd name="connsiteX28" fmla="*/ 2266122 w 4320209"/>
                <a:gd name="connsiteY28" fmla="*/ 556591 h 6109252"/>
                <a:gd name="connsiteX29" fmla="*/ 2610678 w 4320209"/>
                <a:gd name="connsiteY29" fmla="*/ 583095 h 6109252"/>
                <a:gd name="connsiteX30" fmla="*/ 2690191 w 4320209"/>
                <a:gd name="connsiteY30" fmla="*/ 609600 h 6109252"/>
                <a:gd name="connsiteX31" fmla="*/ 2729948 w 4320209"/>
                <a:gd name="connsiteY31" fmla="*/ 622852 h 6109252"/>
                <a:gd name="connsiteX32" fmla="*/ 2769705 w 4320209"/>
                <a:gd name="connsiteY32" fmla="*/ 636104 h 6109252"/>
                <a:gd name="connsiteX33" fmla="*/ 2809461 w 4320209"/>
                <a:gd name="connsiteY33" fmla="*/ 649356 h 6109252"/>
                <a:gd name="connsiteX34" fmla="*/ 2849218 w 4320209"/>
                <a:gd name="connsiteY34" fmla="*/ 675861 h 6109252"/>
                <a:gd name="connsiteX35" fmla="*/ 2928731 w 4320209"/>
                <a:gd name="connsiteY35" fmla="*/ 715617 h 6109252"/>
                <a:gd name="connsiteX36" fmla="*/ 3021496 w 4320209"/>
                <a:gd name="connsiteY36" fmla="*/ 834887 h 6109252"/>
                <a:gd name="connsiteX37" fmla="*/ 3101009 w 4320209"/>
                <a:gd name="connsiteY37" fmla="*/ 901147 h 6109252"/>
                <a:gd name="connsiteX38" fmla="*/ 3193774 w 4320209"/>
                <a:gd name="connsiteY38" fmla="*/ 1020417 h 6109252"/>
                <a:gd name="connsiteX39" fmla="*/ 3220278 w 4320209"/>
                <a:gd name="connsiteY39" fmla="*/ 1060174 h 6109252"/>
                <a:gd name="connsiteX40" fmla="*/ 3260035 w 4320209"/>
                <a:gd name="connsiteY40" fmla="*/ 1099930 h 6109252"/>
                <a:gd name="connsiteX41" fmla="*/ 3286539 w 4320209"/>
                <a:gd name="connsiteY41" fmla="*/ 1139687 h 6109252"/>
                <a:gd name="connsiteX42" fmla="*/ 3366052 w 4320209"/>
                <a:gd name="connsiteY42" fmla="*/ 1205947 h 6109252"/>
                <a:gd name="connsiteX43" fmla="*/ 3419061 w 4320209"/>
                <a:gd name="connsiteY43" fmla="*/ 1272208 h 6109252"/>
                <a:gd name="connsiteX44" fmla="*/ 3485322 w 4320209"/>
                <a:gd name="connsiteY44" fmla="*/ 1364974 h 6109252"/>
                <a:gd name="connsiteX45" fmla="*/ 3511826 w 4320209"/>
                <a:gd name="connsiteY45" fmla="*/ 1404730 h 6109252"/>
                <a:gd name="connsiteX46" fmla="*/ 3578087 w 4320209"/>
                <a:gd name="connsiteY46" fmla="*/ 1524000 h 6109252"/>
                <a:gd name="connsiteX47" fmla="*/ 3670852 w 4320209"/>
                <a:gd name="connsiteY47" fmla="*/ 1656521 h 6109252"/>
                <a:gd name="connsiteX48" fmla="*/ 3684105 w 4320209"/>
                <a:gd name="connsiteY48" fmla="*/ 1696278 h 6109252"/>
                <a:gd name="connsiteX49" fmla="*/ 3710609 w 4320209"/>
                <a:gd name="connsiteY49" fmla="*/ 2080591 h 6109252"/>
                <a:gd name="connsiteX50" fmla="*/ 3723861 w 4320209"/>
                <a:gd name="connsiteY50" fmla="*/ 2120347 h 6109252"/>
                <a:gd name="connsiteX51" fmla="*/ 3763618 w 4320209"/>
                <a:gd name="connsiteY51" fmla="*/ 2292626 h 6109252"/>
                <a:gd name="connsiteX52" fmla="*/ 3790122 w 4320209"/>
                <a:gd name="connsiteY52" fmla="*/ 2332382 h 6109252"/>
                <a:gd name="connsiteX53" fmla="*/ 3816626 w 4320209"/>
                <a:gd name="connsiteY53" fmla="*/ 2451652 h 6109252"/>
                <a:gd name="connsiteX54" fmla="*/ 3843131 w 4320209"/>
                <a:gd name="connsiteY54" fmla="*/ 2531165 h 6109252"/>
                <a:gd name="connsiteX55" fmla="*/ 3869635 w 4320209"/>
                <a:gd name="connsiteY55" fmla="*/ 2623930 h 6109252"/>
                <a:gd name="connsiteX56" fmla="*/ 3882887 w 4320209"/>
                <a:gd name="connsiteY56" fmla="*/ 2676939 h 6109252"/>
                <a:gd name="connsiteX57" fmla="*/ 3896139 w 4320209"/>
                <a:gd name="connsiteY57" fmla="*/ 2716695 h 6109252"/>
                <a:gd name="connsiteX58" fmla="*/ 3909391 w 4320209"/>
                <a:gd name="connsiteY58" fmla="*/ 2782956 h 6109252"/>
                <a:gd name="connsiteX59" fmla="*/ 3935896 w 4320209"/>
                <a:gd name="connsiteY59" fmla="*/ 2888974 h 6109252"/>
                <a:gd name="connsiteX60" fmla="*/ 3949148 w 4320209"/>
                <a:gd name="connsiteY60" fmla="*/ 2941982 h 6109252"/>
                <a:gd name="connsiteX61" fmla="*/ 3962400 w 4320209"/>
                <a:gd name="connsiteY61" fmla="*/ 3008243 h 6109252"/>
                <a:gd name="connsiteX62" fmla="*/ 3975652 w 4320209"/>
                <a:gd name="connsiteY62" fmla="*/ 3273287 h 6109252"/>
                <a:gd name="connsiteX63" fmla="*/ 4028661 w 4320209"/>
                <a:gd name="connsiteY63" fmla="*/ 3352800 h 6109252"/>
                <a:gd name="connsiteX64" fmla="*/ 4081670 w 4320209"/>
                <a:gd name="connsiteY64" fmla="*/ 3419061 h 6109252"/>
                <a:gd name="connsiteX65" fmla="*/ 4134678 w 4320209"/>
                <a:gd name="connsiteY65" fmla="*/ 3511826 h 6109252"/>
                <a:gd name="connsiteX66" fmla="*/ 4161183 w 4320209"/>
                <a:gd name="connsiteY66" fmla="*/ 3604591 h 6109252"/>
                <a:gd name="connsiteX67" fmla="*/ 4187687 w 4320209"/>
                <a:gd name="connsiteY67" fmla="*/ 3644347 h 6109252"/>
                <a:gd name="connsiteX68" fmla="*/ 4200939 w 4320209"/>
                <a:gd name="connsiteY68" fmla="*/ 3684104 h 6109252"/>
                <a:gd name="connsiteX69" fmla="*/ 4253948 w 4320209"/>
                <a:gd name="connsiteY69" fmla="*/ 3763617 h 6109252"/>
                <a:gd name="connsiteX70" fmla="*/ 4267200 w 4320209"/>
                <a:gd name="connsiteY70" fmla="*/ 3829878 h 6109252"/>
                <a:gd name="connsiteX71" fmla="*/ 4280452 w 4320209"/>
                <a:gd name="connsiteY71" fmla="*/ 3869634 h 6109252"/>
                <a:gd name="connsiteX72" fmla="*/ 4293705 w 4320209"/>
                <a:gd name="connsiteY72" fmla="*/ 3962400 h 6109252"/>
                <a:gd name="connsiteX73" fmla="*/ 4320209 w 4320209"/>
                <a:gd name="connsiteY73" fmla="*/ 4147930 h 6109252"/>
                <a:gd name="connsiteX74" fmla="*/ 4306957 w 4320209"/>
                <a:gd name="connsiteY74" fmla="*/ 4439478 h 6109252"/>
                <a:gd name="connsiteX75" fmla="*/ 4293705 w 4320209"/>
                <a:gd name="connsiteY75" fmla="*/ 4505739 h 6109252"/>
                <a:gd name="connsiteX76" fmla="*/ 4267200 w 4320209"/>
                <a:gd name="connsiteY76" fmla="*/ 4532243 h 6109252"/>
                <a:gd name="connsiteX77" fmla="*/ 4214191 w 4320209"/>
                <a:gd name="connsiteY77" fmla="*/ 4598504 h 6109252"/>
                <a:gd name="connsiteX78" fmla="*/ 4174435 w 4320209"/>
                <a:gd name="connsiteY78" fmla="*/ 4638261 h 6109252"/>
                <a:gd name="connsiteX79" fmla="*/ 4134678 w 4320209"/>
                <a:gd name="connsiteY79" fmla="*/ 4651513 h 6109252"/>
                <a:gd name="connsiteX80" fmla="*/ 4028661 w 4320209"/>
                <a:gd name="connsiteY80" fmla="*/ 4678017 h 6109252"/>
                <a:gd name="connsiteX81" fmla="*/ 3962400 w 4320209"/>
                <a:gd name="connsiteY81" fmla="*/ 4731026 h 6109252"/>
                <a:gd name="connsiteX82" fmla="*/ 3856383 w 4320209"/>
                <a:gd name="connsiteY82" fmla="*/ 4850295 h 6109252"/>
                <a:gd name="connsiteX83" fmla="*/ 3816626 w 4320209"/>
                <a:gd name="connsiteY83" fmla="*/ 4863547 h 6109252"/>
                <a:gd name="connsiteX84" fmla="*/ 3750365 w 4320209"/>
                <a:gd name="connsiteY84" fmla="*/ 4916556 h 6109252"/>
                <a:gd name="connsiteX85" fmla="*/ 3684105 w 4320209"/>
                <a:gd name="connsiteY85" fmla="*/ 4982817 h 6109252"/>
                <a:gd name="connsiteX86" fmla="*/ 3657600 w 4320209"/>
                <a:gd name="connsiteY86" fmla="*/ 5009321 h 6109252"/>
                <a:gd name="connsiteX87" fmla="*/ 3631096 w 4320209"/>
                <a:gd name="connsiteY87" fmla="*/ 5062330 h 6109252"/>
                <a:gd name="connsiteX88" fmla="*/ 3604591 w 4320209"/>
                <a:gd name="connsiteY88" fmla="*/ 5102087 h 6109252"/>
                <a:gd name="connsiteX89" fmla="*/ 3564835 w 4320209"/>
                <a:gd name="connsiteY89" fmla="*/ 5181600 h 6109252"/>
                <a:gd name="connsiteX90" fmla="*/ 3538331 w 4320209"/>
                <a:gd name="connsiteY90" fmla="*/ 6029739 h 6109252"/>
                <a:gd name="connsiteX91" fmla="*/ 3511826 w 4320209"/>
                <a:gd name="connsiteY91" fmla="*/ 6069495 h 6109252"/>
                <a:gd name="connsiteX92" fmla="*/ 3472070 w 4320209"/>
                <a:gd name="connsiteY92" fmla="*/ 6109252 h 610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320209" h="6109252">
                  <a:moveTo>
                    <a:pt x="0" y="0"/>
                  </a:moveTo>
                  <a:cubicBezTo>
                    <a:pt x="36921" y="4615"/>
                    <a:pt x="158547" y="19188"/>
                    <a:pt x="198783" y="26504"/>
                  </a:cubicBezTo>
                  <a:cubicBezTo>
                    <a:pt x="289654" y="43026"/>
                    <a:pt x="215866" y="34087"/>
                    <a:pt x="291548" y="53008"/>
                  </a:cubicBezTo>
                  <a:cubicBezTo>
                    <a:pt x="328604" y="62272"/>
                    <a:pt x="401861" y="73603"/>
                    <a:pt x="437322" y="79513"/>
                  </a:cubicBezTo>
                  <a:cubicBezTo>
                    <a:pt x="450574" y="83930"/>
                    <a:pt x="463647" y="88928"/>
                    <a:pt x="477078" y="92765"/>
                  </a:cubicBezTo>
                  <a:cubicBezTo>
                    <a:pt x="494591" y="97769"/>
                    <a:pt x="512642" y="100783"/>
                    <a:pt x="530087" y="106017"/>
                  </a:cubicBezTo>
                  <a:cubicBezTo>
                    <a:pt x="556847" y="114045"/>
                    <a:pt x="609600" y="132521"/>
                    <a:pt x="609600" y="132521"/>
                  </a:cubicBezTo>
                  <a:cubicBezTo>
                    <a:pt x="622852" y="141356"/>
                    <a:pt x="635111" y="151903"/>
                    <a:pt x="649357" y="159026"/>
                  </a:cubicBezTo>
                  <a:cubicBezTo>
                    <a:pt x="661851" y="165273"/>
                    <a:pt x="677135" y="165091"/>
                    <a:pt x="689113" y="172278"/>
                  </a:cubicBezTo>
                  <a:cubicBezTo>
                    <a:pt x="699827" y="178706"/>
                    <a:pt x="704904" y="192354"/>
                    <a:pt x="715618" y="198782"/>
                  </a:cubicBezTo>
                  <a:cubicBezTo>
                    <a:pt x="727596" y="205969"/>
                    <a:pt x="742535" y="206531"/>
                    <a:pt x="755374" y="212034"/>
                  </a:cubicBezTo>
                  <a:cubicBezTo>
                    <a:pt x="852393" y="253614"/>
                    <a:pt x="763661" y="227359"/>
                    <a:pt x="861391" y="251791"/>
                  </a:cubicBezTo>
                  <a:cubicBezTo>
                    <a:pt x="874643" y="260626"/>
                    <a:pt x="886509" y="272021"/>
                    <a:pt x="901148" y="278295"/>
                  </a:cubicBezTo>
                  <a:cubicBezTo>
                    <a:pt x="917889" y="285470"/>
                    <a:pt x="936644" y="286543"/>
                    <a:pt x="954157" y="291547"/>
                  </a:cubicBezTo>
                  <a:cubicBezTo>
                    <a:pt x="967588" y="295385"/>
                    <a:pt x="980436" y="301124"/>
                    <a:pt x="993913" y="304800"/>
                  </a:cubicBezTo>
                  <a:cubicBezTo>
                    <a:pt x="1029056" y="314385"/>
                    <a:pt x="1065373" y="319785"/>
                    <a:pt x="1099931" y="331304"/>
                  </a:cubicBezTo>
                  <a:cubicBezTo>
                    <a:pt x="1113183" y="335721"/>
                    <a:pt x="1125814" y="342924"/>
                    <a:pt x="1139687" y="344556"/>
                  </a:cubicBezTo>
                  <a:cubicBezTo>
                    <a:pt x="1201264" y="351800"/>
                    <a:pt x="1263374" y="353391"/>
                    <a:pt x="1325218" y="357808"/>
                  </a:cubicBezTo>
                  <a:cubicBezTo>
                    <a:pt x="1431235" y="353391"/>
                    <a:pt x="1537430" y="352116"/>
                    <a:pt x="1643270" y="344556"/>
                  </a:cubicBezTo>
                  <a:cubicBezTo>
                    <a:pt x="1661437" y="343258"/>
                    <a:pt x="1678065" y="331304"/>
                    <a:pt x="1696278" y="331304"/>
                  </a:cubicBezTo>
                  <a:cubicBezTo>
                    <a:pt x="1740672" y="331304"/>
                    <a:pt x="1784626" y="340139"/>
                    <a:pt x="1828800" y="344556"/>
                  </a:cubicBezTo>
                  <a:cubicBezTo>
                    <a:pt x="1842052" y="348973"/>
                    <a:pt x="1855125" y="353970"/>
                    <a:pt x="1868557" y="357808"/>
                  </a:cubicBezTo>
                  <a:cubicBezTo>
                    <a:pt x="1886069" y="362812"/>
                    <a:pt x="1905275" y="362916"/>
                    <a:pt x="1921565" y="371061"/>
                  </a:cubicBezTo>
                  <a:cubicBezTo>
                    <a:pt x="1932740" y="376649"/>
                    <a:pt x="1938314" y="389760"/>
                    <a:pt x="1948070" y="397565"/>
                  </a:cubicBezTo>
                  <a:cubicBezTo>
                    <a:pt x="1960507" y="407514"/>
                    <a:pt x="1974574" y="415234"/>
                    <a:pt x="1987826" y="424069"/>
                  </a:cubicBezTo>
                  <a:cubicBezTo>
                    <a:pt x="1992243" y="437321"/>
                    <a:pt x="1994831" y="451332"/>
                    <a:pt x="2001078" y="463826"/>
                  </a:cubicBezTo>
                  <a:cubicBezTo>
                    <a:pt x="2008815" y="479300"/>
                    <a:pt x="2036481" y="519523"/>
                    <a:pt x="2054087" y="530087"/>
                  </a:cubicBezTo>
                  <a:cubicBezTo>
                    <a:pt x="2066065" y="537274"/>
                    <a:pt x="2079983" y="541606"/>
                    <a:pt x="2093844" y="543339"/>
                  </a:cubicBezTo>
                  <a:cubicBezTo>
                    <a:pt x="2150995" y="550483"/>
                    <a:pt x="2208696" y="552174"/>
                    <a:pt x="2266122" y="556591"/>
                  </a:cubicBezTo>
                  <a:cubicBezTo>
                    <a:pt x="2413778" y="605810"/>
                    <a:pt x="2208766" y="541517"/>
                    <a:pt x="2610678" y="583095"/>
                  </a:cubicBezTo>
                  <a:cubicBezTo>
                    <a:pt x="2638468" y="585970"/>
                    <a:pt x="2663687" y="600765"/>
                    <a:pt x="2690191" y="609600"/>
                  </a:cubicBezTo>
                  <a:lnTo>
                    <a:pt x="2729948" y="622852"/>
                  </a:lnTo>
                  <a:lnTo>
                    <a:pt x="2769705" y="636104"/>
                  </a:lnTo>
                  <a:lnTo>
                    <a:pt x="2809461" y="649356"/>
                  </a:lnTo>
                  <a:cubicBezTo>
                    <a:pt x="2822713" y="658191"/>
                    <a:pt x="2834972" y="668738"/>
                    <a:pt x="2849218" y="675861"/>
                  </a:cubicBezTo>
                  <a:cubicBezTo>
                    <a:pt x="2908984" y="705744"/>
                    <a:pt x="2871764" y="668144"/>
                    <a:pt x="2928731" y="715617"/>
                  </a:cubicBezTo>
                  <a:cubicBezTo>
                    <a:pt x="3040633" y="808869"/>
                    <a:pt x="2873750" y="687141"/>
                    <a:pt x="3021496" y="834887"/>
                  </a:cubicBezTo>
                  <a:cubicBezTo>
                    <a:pt x="3072514" y="885905"/>
                    <a:pt x="3045658" y="864247"/>
                    <a:pt x="3101009" y="901147"/>
                  </a:cubicBezTo>
                  <a:cubicBezTo>
                    <a:pt x="3234993" y="1102124"/>
                    <a:pt x="3089969" y="895850"/>
                    <a:pt x="3193774" y="1020417"/>
                  </a:cubicBezTo>
                  <a:cubicBezTo>
                    <a:pt x="3203970" y="1032653"/>
                    <a:pt x="3210082" y="1047938"/>
                    <a:pt x="3220278" y="1060174"/>
                  </a:cubicBezTo>
                  <a:cubicBezTo>
                    <a:pt x="3232276" y="1074572"/>
                    <a:pt x="3248037" y="1085532"/>
                    <a:pt x="3260035" y="1099930"/>
                  </a:cubicBezTo>
                  <a:cubicBezTo>
                    <a:pt x="3270231" y="1112166"/>
                    <a:pt x="3276589" y="1127250"/>
                    <a:pt x="3286539" y="1139687"/>
                  </a:cubicBezTo>
                  <a:cubicBezTo>
                    <a:pt x="3310513" y="1169654"/>
                    <a:pt x="3335131" y="1180180"/>
                    <a:pt x="3366052" y="1205947"/>
                  </a:cubicBezTo>
                  <a:cubicBezTo>
                    <a:pt x="3394377" y="1229552"/>
                    <a:pt x="3397662" y="1240109"/>
                    <a:pt x="3419061" y="1272208"/>
                  </a:cubicBezTo>
                  <a:cubicBezTo>
                    <a:pt x="3451933" y="1370825"/>
                    <a:pt x="3401474" y="1239202"/>
                    <a:pt x="3485322" y="1364974"/>
                  </a:cubicBezTo>
                  <a:cubicBezTo>
                    <a:pt x="3494157" y="1378226"/>
                    <a:pt x="3503924" y="1390902"/>
                    <a:pt x="3511826" y="1404730"/>
                  </a:cubicBezTo>
                  <a:cubicBezTo>
                    <a:pt x="3562342" y="1493132"/>
                    <a:pt x="3511880" y="1424691"/>
                    <a:pt x="3578087" y="1524000"/>
                  </a:cubicBezTo>
                  <a:cubicBezTo>
                    <a:pt x="3598251" y="1554246"/>
                    <a:pt x="3661415" y="1628211"/>
                    <a:pt x="3670852" y="1656521"/>
                  </a:cubicBezTo>
                  <a:lnTo>
                    <a:pt x="3684105" y="1696278"/>
                  </a:lnTo>
                  <a:cubicBezTo>
                    <a:pt x="3719251" y="1942301"/>
                    <a:pt x="3670599" y="1580460"/>
                    <a:pt x="3710609" y="2080591"/>
                  </a:cubicBezTo>
                  <a:cubicBezTo>
                    <a:pt x="3711723" y="2094515"/>
                    <a:pt x="3720473" y="2106795"/>
                    <a:pt x="3723861" y="2120347"/>
                  </a:cubicBezTo>
                  <a:cubicBezTo>
                    <a:pt x="3732649" y="2155499"/>
                    <a:pt x="3750422" y="2272833"/>
                    <a:pt x="3763618" y="2292626"/>
                  </a:cubicBezTo>
                  <a:lnTo>
                    <a:pt x="3790122" y="2332382"/>
                  </a:lnTo>
                  <a:cubicBezTo>
                    <a:pt x="3797687" y="2370209"/>
                    <a:pt x="3805398" y="2414225"/>
                    <a:pt x="3816626" y="2451652"/>
                  </a:cubicBezTo>
                  <a:cubicBezTo>
                    <a:pt x="3824654" y="2478412"/>
                    <a:pt x="3836355" y="2504061"/>
                    <a:pt x="3843131" y="2531165"/>
                  </a:cubicBezTo>
                  <a:cubicBezTo>
                    <a:pt x="3884559" y="2696882"/>
                    <a:pt x="3831612" y="2490847"/>
                    <a:pt x="3869635" y="2623930"/>
                  </a:cubicBezTo>
                  <a:cubicBezTo>
                    <a:pt x="3874639" y="2641443"/>
                    <a:pt x="3877883" y="2659426"/>
                    <a:pt x="3882887" y="2676939"/>
                  </a:cubicBezTo>
                  <a:cubicBezTo>
                    <a:pt x="3886724" y="2690370"/>
                    <a:pt x="3892751" y="2703143"/>
                    <a:pt x="3896139" y="2716695"/>
                  </a:cubicBezTo>
                  <a:cubicBezTo>
                    <a:pt x="3901602" y="2738547"/>
                    <a:pt x="3904326" y="2761008"/>
                    <a:pt x="3909391" y="2782956"/>
                  </a:cubicBezTo>
                  <a:cubicBezTo>
                    <a:pt x="3917582" y="2818450"/>
                    <a:pt x="3927061" y="2853635"/>
                    <a:pt x="3935896" y="2888974"/>
                  </a:cubicBezTo>
                  <a:cubicBezTo>
                    <a:pt x="3940313" y="2906643"/>
                    <a:pt x="3945576" y="2924123"/>
                    <a:pt x="3949148" y="2941982"/>
                  </a:cubicBezTo>
                  <a:lnTo>
                    <a:pt x="3962400" y="3008243"/>
                  </a:lnTo>
                  <a:cubicBezTo>
                    <a:pt x="3966817" y="3096591"/>
                    <a:pt x="3967989" y="3185161"/>
                    <a:pt x="3975652" y="3273287"/>
                  </a:cubicBezTo>
                  <a:cubicBezTo>
                    <a:pt x="3979722" y="3320089"/>
                    <a:pt x="3999300" y="3317566"/>
                    <a:pt x="4028661" y="3352800"/>
                  </a:cubicBezTo>
                  <a:cubicBezTo>
                    <a:pt x="4112242" y="3453098"/>
                    <a:pt x="4004564" y="3341955"/>
                    <a:pt x="4081670" y="3419061"/>
                  </a:cubicBezTo>
                  <a:cubicBezTo>
                    <a:pt x="4112054" y="3510212"/>
                    <a:pt x="4070497" y="3399510"/>
                    <a:pt x="4134678" y="3511826"/>
                  </a:cubicBezTo>
                  <a:cubicBezTo>
                    <a:pt x="4149420" y="3537625"/>
                    <a:pt x="4150111" y="3578757"/>
                    <a:pt x="4161183" y="3604591"/>
                  </a:cubicBezTo>
                  <a:cubicBezTo>
                    <a:pt x="4167457" y="3619230"/>
                    <a:pt x="4178852" y="3631095"/>
                    <a:pt x="4187687" y="3644347"/>
                  </a:cubicBezTo>
                  <a:cubicBezTo>
                    <a:pt x="4192104" y="3657599"/>
                    <a:pt x="4194155" y="3671893"/>
                    <a:pt x="4200939" y="3684104"/>
                  </a:cubicBezTo>
                  <a:cubicBezTo>
                    <a:pt x="4216409" y="3711950"/>
                    <a:pt x="4253948" y="3763617"/>
                    <a:pt x="4253948" y="3763617"/>
                  </a:cubicBezTo>
                  <a:cubicBezTo>
                    <a:pt x="4258365" y="3785704"/>
                    <a:pt x="4261737" y="3808026"/>
                    <a:pt x="4267200" y="3829878"/>
                  </a:cubicBezTo>
                  <a:cubicBezTo>
                    <a:pt x="4270588" y="3843430"/>
                    <a:pt x="4277712" y="3855936"/>
                    <a:pt x="4280452" y="3869634"/>
                  </a:cubicBezTo>
                  <a:cubicBezTo>
                    <a:pt x="4286578" y="3900263"/>
                    <a:pt x="4288570" y="3931589"/>
                    <a:pt x="4293705" y="3962400"/>
                  </a:cubicBezTo>
                  <a:cubicBezTo>
                    <a:pt x="4321832" y="4131160"/>
                    <a:pt x="4291984" y="3893905"/>
                    <a:pt x="4320209" y="4147930"/>
                  </a:cubicBezTo>
                  <a:cubicBezTo>
                    <a:pt x="4315792" y="4245113"/>
                    <a:pt x="4314143" y="4342461"/>
                    <a:pt x="4306957" y="4439478"/>
                  </a:cubicBezTo>
                  <a:cubicBezTo>
                    <a:pt x="4305293" y="4461941"/>
                    <a:pt x="4302578" y="4485036"/>
                    <a:pt x="4293705" y="4505739"/>
                  </a:cubicBezTo>
                  <a:cubicBezTo>
                    <a:pt x="4288783" y="4517223"/>
                    <a:pt x="4276035" y="4523408"/>
                    <a:pt x="4267200" y="4532243"/>
                  </a:cubicBezTo>
                  <a:cubicBezTo>
                    <a:pt x="4245445" y="4597510"/>
                    <a:pt x="4269524" y="4552393"/>
                    <a:pt x="4214191" y="4598504"/>
                  </a:cubicBezTo>
                  <a:cubicBezTo>
                    <a:pt x="4199793" y="4610502"/>
                    <a:pt x="4190029" y="4627865"/>
                    <a:pt x="4174435" y="4638261"/>
                  </a:cubicBezTo>
                  <a:cubicBezTo>
                    <a:pt x="4162812" y="4646010"/>
                    <a:pt x="4148230" y="4648125"/>
                    <a:pt x="4134678" y="4651513"/>
                  </a:cubicBezTo>
                  <a:lnTo>
                    <a:pt x="4028661" y="4678017"/>
                  </a:lnTo>
                  <a:cubicBezTo>
                    <a:pt x="3999141" y="4697697"/>
                    <a:pt x="3983981" y="4704049"/>
                    <a:pt x="3962400" y="4731026"/>
                  </a:cubicBezTo>
                  <a:cubicBezTo>
                    <a:pt x="3930258" y="4771204"/>
                    <a:pt x="3911496" y="4831924"/>
                    <a:pt x="3856383" y="4850295"/>
                  </a:cubicBezTo>
                  <a:lnTo>
                    <a:pt x="3816626" y="4863547"/>
                  </a:lnTo>
                  <a:cubicBezTo>
                    <a:pt x="3713301" y="4966876"/>
                    <a:pt x="3884089" y="4799547"/>
                    <a:pt x="3750365" y="4916556"/>
                  </a:cubicBezTo>
                  <a:cubicBezTo>
                    <a:pt x="3726858" y="4937125"/>
                    <a:pt x="3706192" y="4960730"/>
                    <a:pt x="3684105" y="4982817"/>
                  </a:cubicBezTo>
                  <a:lnTo>
                    <a:pt x="3657600" y="5009321"/>
                  </a:lnTo>
                  <a:cubicBezTo>
                    <a:pt x="3648765" y="5026991"/>
                    <a:pt x="3640897" y="5045178"/>
                    <a:pt x="3631096" y="5062330"/>
                  </a:cubicBezTo>
                  <a:cubicBezTo>
                    <a:pt x="3623194" y="5076159"/>
                    <a:pt x="3611714" y="5087841"/>
                    <a:pt x="3604591" y="5102087"/>
                  </a:cubicBezTo>
                  <a:cubicBezTo>
                    <a:pt x="3549720" y="5211828"/>
                    <a:pt x="3640799" y="5067651"/>
                    <a:pt x="3564835" y="5181600"/>
                  </a:cubicBezTo>
                  <a:cubicBezTo>
                    <a:pt x="3497581" y="5517877"/>
                    <a:pt x="3585325" y="5058534"/>
                    <a:pt x="3538331" y="6029739"/>
                  </a:cubicBezTo>
                  <a:cubicBezTo>
                    <a:pt x="3537561" y="6045647"/>
                    <a:pt x="3522022" y="6057259"/>
                    <a:pt x="3511826" y="6069495"/>
                  </a:cubicBezTo>
                  <a:cubicBezTo>
                    <a:pt x="3499828" y="6083893"/>
                    <a:pt x="3472070" y="6109252"/>
                    <a:pt x="3472070" y="6109252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A57D9E8A-544C-4BAE-92AF-9DB719871931}"/>
                </a:ext>
              </a:extLst>
            </p:cNvPr>
            <p:cNvSpPr/>
            <p:nvPr/>
          </p:nvSpPr>
          <p:spPr>
            <a:xfrm>
              <a:off x="5861995" y="2500807"/>
              <a:ext cx="4386470" cy="4147930"/>
            </a:xfrm>
            <a:custGeom>
              <a:avLst/>
              <a:gdLst>
                <a:gd name="connsiteX0" fmla="*/ 0 w 4386470"/>
                <a:gd name="connsiteY0" fmla="*/ 0 h 4147930"/>
                <a:gd name="connsiteX1" fmla="*/ 53009 w 4386470"/>
                <a:gd name="connsiteY1" fmla="*/ 66261 h 4147930"/>
                <a:gd name="connsiteX2" fmla="*/ 92765 w 4386470"/>
                <a:gd name="connsiteY2" fmla="*/ 79513 h 4147930"/>
                <a:gd name="connsiteX3" fmla="*/ 331304 w 4386470"/>
                <a:gd name="connsiteY3" fmla="*/ 66261 h 4147930"/>
                <a:gd name="connsiteX4" fmla="*/ 371061 w 4386470"/>
                <a:gd name="connsiteY4" fmla="*/ 53009 h 4147930"/>
                <a:gd name="connsiteX5" fmla="*/ 795130 w 4386470"/>
                <a:gd name="connsiteY5" fmla="*/ 79513 h 4147930"/>
                <a:gd name="connsiteX6" fmla="*/ 834887 w 4386470"/>
                <a:gd name="connsiteY6" fmla="*/ 92765 h 4147930"/>
                <a:gd name="connsiteX7" fmla="*/ 980661 w 4386470"/>
                <a:gd name="connsiteY7" fmla="*/ 119269 h 4147930"/>
                <a:gd name="connsiteX8" fmla="*/ 1020417 w 4386470"/>
                <a:gd name="connsiteY8" fmla="*/ 132522 h 4147930"/>
                <a:gd name="connsiteX9" fmla="*/ 1073426 w 4386470"/>
                <a:gd name="connsiteY9" fmla="*/ 145774 h 4147930"/>
                <a:gd name="connsiteX10" fmla="*/ 1126435 w 4386470"/>
                <a:gd name="connsiteY10" fmla="*/ 172278 h 4147930"/>
                <a:gd name="connsiteX11" fmla="*/ 1205948 w 4386470"/>
                <a:gd name="connsiteY11" fmla="*/ 225287 h 4147930"/>
                <a:gd name="connsiteX12" fmla="*/ 1298713 w 4386470"/>
                <a:gd name="connsiteY12" fmla="*/ 331304 h 4147930"/>
                <a:gd name="connsiteX13" fmla="*/ 1325217 w 4386470"/>
                <a:gd name="connsiteY13" fmla="*/ 357809 h 4147930"/>
                <a:gd name="connsiteX14" fmla="*/ 1391478 w 4386470"/>
                <a:gd name="connsiteY14" fmla="*/ 437322 h 4147930"/>
                <a:gd name="connsiteX15" fmla="*/ 1404730 w 4386470"/>
                <a:gd name="connsiteY15" fmla="*/ 477078 h 4147930"/>
                <a:gd name="connsiteX16" fmla="*/ 1444487 w 4386470"/>
                <a:gd name="connsiteY16" fmla="*/ 503582 h 4147930"/>
                <a:gd name="connsiteX17" fmla="*/ 1470991 w 4386470"/>
                <a:gd name="connsiteY17" fmla="*/ 530087 h 4147930"/>
                <a:gd name="connsiteX18" fmla="*/ 1510748 w 4386470"/>
                <a:gd name="connsiteY18" fmla="*/ 556591 h 4147930"/>
                <a:gd name="connsiteX19" fmla="*/ 1537252 w 4386470"/>
                <a:gd name="connsiteY19" fmla="*/ 583096 h 4147930"/>
                <a:gd name="connsiteX20" fmla="*/ 1616765 w 4386470"/>
                <a:gd name="connsiteY20" fmla="*/ 622852 h 4147930"/>
                <a:gd name="connsiteX21" fmla="*/ 1696278 w 4386470"/>
                <a:gd name="connsiteY21" fmla="*/ 662609 h 4147930"/>
                <a:gd name="connsiteX22" fmla="*/ 1736035 w 4386470"/>
                <a:gd name="connsiteY22" fmla="*/ 689113 h 4147930"/>
                <a:gd name="connsiteX23" fmla="*/ 1775791 w 4386470"/>
                <a:gd name="connsiteY23" fmla="*/ 702365 h 4147930"/>
                <a:gd name="connsiteX24" fmla="*/ 1842052 w 4386470"/>
                <a:gd name="connsiteY24" fmla="*/ 755374 h 4147930"/>
                <a:gd name="connsiteX25" fmla="*/ 1921565 w 4386470"/>
                <a:gd name="connsiteY25" fmla="*/ 808382 h 4147930"/>
                <a:gd name="connsiteX26" fmla="*/ 2080591 w 4386470"/>
                <a:gd name="connsiteY26" fmla="*/ 834887 h 4147930"/>
                <a:gd name="connsiteX27" fmla="*/ 2120348 w 4386470"/>
                <a:gd name="connsiteY27" fmla="*/ 848139 h 4147930"/>
                <a:gd name="connsiteX28" fmla="*/ 2199861 w 4386470"/>
                <a:gd name="connsiteY28" fmla="*/ 887896 h 4147930"/>
                <a:gd name="connsiteX29" fmla="*/ 2279374 w 4386470"/>
                <a:gd name="connsiteY29" fmla="*/ 954156 h 4147930"/>
                <a:gd name="connsiteX30" fmla="*/ 2319130 w 4386470"/>
                <a:gd name="connsiteY30" fmla="*/ 967409 h 4147930"/>
                <a:gd name="connsiteX31" fmla="*/ 2398644 w 4386470"/>
                <a:gd name="connsiteY31" fmla="*/ 1073426 h 4147930"/>
                <a:gd name="connsiteX32" fmla="*/ 2438400 w 4386470"/>
                <a:gd name="connsiteY32" fmla="*/ 1086678 h 4147930"/>
                <a:gd name="connsiteX33" fmla="*/ 2478157 w 4386470"/>
                <a:gd name="connsiteY33" fmla="*/ 1126435 h 4147930"/>
                <a:gd name="connsiteX34" fmla="*/ 2517913 w 4386470"/>
                <a:gd name="connsiteY34" fmla="*/ 1139687 h 4147930"/>
                <a:gd name="connsiteX35" fmla="*/ 2570922 w 4386470"/>
                <a:gd name="connsiteY35" fmla="*/ 1166191 h 4147930"/>
                <a:gd name="connsiteX36" fmla="*/ 2650435 w 4386470"/>
                <a:gd name="connsiteY36" fmla="*/ 1192696 h 4147930"/>
                <a:gd name="connsiteX37" fmla="*/ 2690191 w 4386470"/>
                <a:gd name="connsiteY37" fmla="*/ 1205948 h 4147930"/>
                <a:gd name="connsiteX38" fmla="*/ 2716696 w 4386470"/>
                <a:gd name="connsiteY38" fmla="*/ 1232452 h 4147930"/>
                <a:gd name="connsiteX39" fmla="*/ 2769704 w 4386470"/>
                <a:gd name="connsiteY39" fmla="*/ 1245704 h 4147930"/>
                <a:gd name="connsiteX40" fmla="*/ 2849217 w 4386470"/>
                <a:gd name="connsiteY40" fmla="*/ 1272209 h 4147930"/>
                <a:gd name="connsiteX41" fmla="*/ 2941983 w 4386470"/>
                <a:gd name="connsiteY41" fmla="*/ 1311965 h 4147930"/>
                <a:gd name="connsiteX42" fmla="*/ 2981739 w 4386470"/>
                <a:gd name="connsiteY42" fmla="*/ 1338469 h 4147930"/>
                <a:gd name="connsiteX43" fmla="*/ 3021496 w 4386470"/>
                <a:gd name="connsiteY43" fmla="*/ 1351722 h 4147930"/>
                <a:gd name="connsiteX44" fmla="*/ 3061252 w 4386470"/>
                <a:gd name="connsiteY44" fmla="*/ 1391478 h 4147930"/>
                <a:gd name="connsiteX45" fmla="*/ 3114261 w 4386470"/>
                <a:gd name="connsiteY45" fmla="*/ 1417982 h 4147930"/>
                <a:gd name="connsiteX46" fmla="*/ 3207026 w 4386470"/>
                <a:gd name="connsiteY46" fmla="*/ 1510748 h 4147930"/>
                <a:gd name="connsiteX47" fmla="*/ 3246783 w 4386470"/>
                <a:gd name="connsiteY47" fmla="*/ 1550504 h 4147930"/>
                <a:gd name="connsiteX48" fmla="*/ 3326296 w 4386470"/>
                <a:gd name="connsiteY48" fmla="*/ 1603513 h 4147930"/>
                <a:gd name="connsiteX49" fmla="*/ 3366052 w 4386470"/>
                <a:gd name="connsiteY49" fmla="*/ 1656522 h 4147930"/>
                <a:gd name="connsiteX50" fmla="*/ 3405809 w 4386470"/>
                <a:gd name="connsiteY50" fmla="*/ 1669774 h 4147930"/>
                <a:gd name="connsiteX51" fmla="*/ 3472070 w 4386470"/>
                <a:gd name="connsiteY51" fmla="*/ 1736035 h 4147930"/>
                <a:gd name="connsiteX52" fmla="*/ 3511826 w 4386470"/>
                <a:gd name="connsiteY52" fmla="*/ 1762539 h 4147930"/>
                <a:gd name="connsiteX53" fmla="*/ 3564835 w 4386470"/>
                <a:gd name="connsiteY53" fmla="*/ 1842052 h 4147930"/>
                <a:gd name="connsiteX54" fmla="*/ 3591339 w 4386470"/>
                <a:gd name="connsiteY54" fmla="*/ 1881809 h 4147930"/>
                <a:gd name="connsiteX55" fmla="*/ 3617844 w 4386470"/>
                <a:gd name="connsiteY55" fmla="*/ 1908313 h 4147930"/>
                <a:gd name="connsiteX56" fmla="*/ 3644348 w 4386470"/>
                <a:gd name="connsiteY56" fmla="*/ 1948069 h 4147930"/>
                <a:gd name="connsiteX57" fmla="*/ 3697357 w 4386470"/>
                <a:gd name="connsiteY57" fmla="*/ 2001078 h 4147930"/>
                <a:gd name="connsiteX58" fmla="*/ 3750365 w 4386470"/>
                <a:gd name="connsiteY58" fmla="*/ 2080591 h 4147930"/>
                <a:gd name="connsiteX59" fmla="*/ 3803374 w 4386470"/>
                <a:gd name="connsiteY59" fmla="*/ 2173356 h 4147930"/>
                <a:gd name="connsiteX60" fmla="*/ 3829878 w 4386470"/>
                <a:gd name="connsiteY60" fmla="*/ 2199861 h 4147930"/>
                <a:gd name="connsiteX61" fmla="*/ 3856383 w 4386470"/>
                <a:gd name="connsiteY61" fmla="*/ 2279374 h 4147930"/>
                <a:gd name="connsiteX62" fmla="*/ 3869635 w 4386470"/>
                <a:gd name="connsiteY62" fmla="*/ 2319130 h 4147930"/>
                <a:gd name="connsiteX63" fmla="*/ 3896139 w 4386470"/>
                <a:gd name="connsiteY63" fmla="*/ 2358887 h 4147930"/>
                <a:gd name="connsiteX64" fmla="*/ 3949148 w 4386470"/>
                <a:gd name="connsiteY64" fmla="*/ 2504661 h 4147930"/>
                <a:gd name="connsiteX65" fmla="*/ 3962400 w 4386470"/>
                <a:gd name="connsiteY65" fmla="*/ 2544417 h 4147930"/>
                <a:gd name="connsiteX66" fmla="*/ 3975652 w 4386470"/>
                <a:gd name="connsiteY66" fmla="*/ 2597426 h 4147930"/>
                <a:gd name="connsiteX67" fmla="*/ 4002157 w 4386470"/>
                <a:gd name="connsiteY67" fmla="*/ 2623930 h 4147930"/>
                <a:gd name="connsiteX68" fmla="*/ 4015409 w 4386470"/>
                <a:gd name="connsiteY68" fmla="*/ 2663687 h 4147930"/>
                <a:gd name="connsiteX69" fmla="*/ 4068417 w 4386470"/>
                <a:gd name="connsiteY69" fmla="*/ 2729948 h 4147930"/>
                <a:gd name="connsiteX70" fmla="*/ 4081670 w 4386470"/>
                <a:gd name="connsiteY70" fmla="*/ 3021496 h 4147930"/>
                <a:gd name="connsiteX71" fmla="*/ 4108174 w 4386470"/>
                <a:gd name="connsiteY71" fmla="*/ 3101009 h 4147930"/>
                <a:gd name="connsiteX72" fmla="*/ 4121426 w 4386470"/>
                <a:gd name="connsiteY72" fmla="*/ 3167269 h 4147930"/>
                <a:gd name="connsiteX73" fmla="*/ 4174435 w 4386470"/>
                <a:gd name="connsiteY73" fmla="*/ 3352800 h 4147930"/>
                <a:gd name="connsiteX74" fmla="*/ 4200939 w 4386470"/>
                <a:gd name="connsiteY74" fmla="*/ 3392556 h 4147930"/>
                <a:gd name="connsiteX75" fmla="*/ 4214191 w 4386470"/>
                <a:gd name="connsiteY75" fmla="*/ 3445565 h 4147930"/>
                <a:gd name="connsiteX76" fmla="*/ 4240696 w 4386470"/>
                <a:gd name="connsiteY76" fmla="*/ 3525078 h 4147930"/>
                <a:gd name="connsiteX77" fmla="*/ 4253948 w 4386470"/>
                <a:gd name="connsiteY77" fmla="*/ 3578087 h 4147930"/>
                <a:gd name="connsiteX78" fmla="*/ 4267200 w 4386470"/>
                <a:gd name="connsiteY78" fmla="*/ 3617843 h 4147930"/>
                <a:gd name="connsiteX79" fmla="*/ 4306957 w 4386470"/>
                <a:gd name="connsiteY79" fmla="*/ 3723861 h 4147930"/>
                <a:gd name="connsiteX80" fmla="*/ 4346713 w 4386470"/>
                <a:gd name="connsiteY80" fmla="*/ 3790122 h 4147930"/>
                <a:gd name="connsiteX81" fmla="*/ 4359965 w 4386470"/>
                <a:gd name="connsiteY81" fmla="*/ 3829878 h 4147930"/>
                <a:gd name="connsiteX82" fmla="*/ 4386470 w 4386470"/>
                <a:gd name="connsiteY82" fmla="*/ 4147930 h 414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4386470" h="4147930">
                  <a:moveTo>
                    <a:pt x="0" y="0"/>
                  </a:moveTo>
                  <a:cubicBezTo>
                    <a:pt x="17670" y="22087"/>
                    <a:pt x="31533" y="47853"/>
                    <a:pt x="53009" y="66261"/>
                  </a:cubicBezTo>
                  <a:cubicBezTo>
                    <a:pt x="63615" y="75352"/>
                    <a:pt x="78796" y="79513"/>
                    <a:pt x="92765" y="79513"/>
                  </a:cubicBezTo>
                  <a:cubicBezTo>
                    <a:pt x="172401" y="79513"/>
                    <a:pt x="251791" y="70678"/>
                    <a:pt x="331304" y="66261"/>
                  </a:cubicBezTo>
                  <a:cubicBezTo>
                    <a:pt x="344556" y="61844"/>
                    <a:pt x="357092" y="53009"/>
                    <a:pt x="371061" y="53009"/>
                  </a:cubicBezTo>
                  <a:cubicBezTo>
                    <a:pt x="606818" y="53009"/>
                    <a:pt x="623387" y="58045"/>
                    <a:pt x="795130" y="79513"/>
                  </a:cubicBezTo>
                  <a:cubicBezTo>
                    <a:pt x="808382" y="83930"/>
                    <a:pt x="821335" y="89377"/>
                    <a:pt x="834887" y="92765"/>
                  </a:cubicBezTo>
                  <a:cubicBezTo>
                    <a:pt x="871931" y="102026"/>
                    <a:pt x="945215" y="113361"/>
                    <a:pt x="980661" y="119269"/>
                  </a:cubicBezTo>
                  <a:cubicBezTo>
                    <a:pt x="993913" y="123687"/>
                    <a:pt x="1006986" y="128684"/>
                    <a:pt x="1020417" y="132522"/>
                  </a:cubicBezTo>
                  <a:cubicBezTo>
                    <a:pt x="1037930" y="137526"/>
                    <a:pt x="1056372" y="139379"/>
                    <a:pt x="1073426" y="145774"/>
                  </a:cubicBezTo>
                  <a:cubicBezTo>
                    <a:pt x="1091923" y="152710"/>
                    <a:pt x="1108765" y="163443"/>
                    <a:pt x="1126435" y="172278"/>
                  </a:cubicBezTo>
                  <a:cubicBezTo>
                    <a:pt x="1192974" y="272089"/>
                    <a:pt x="1103259" y="156828"/>
                    <a:pt x="1205948" y="225287"/>
                  </a:cubicBezTo>
                  <a:cubicBezTo>
                    <a:pt x="1276009" y="271994"/>
                    <a:pt x="1258687" y="281271"/>
                    <a:pt x="1298713" y="331304"/>
                  </a:cubicBezTo>
                  <a:cubicBezTo>
                    <a:pt x="1306518" y="341060"/>
                    <a:pt x="1317412" y="348053"/>
                    <a:pt x="1325217" y="357809"/>
                  </a:cubicBezTo>
                  <a:cubicBezTo>
                    <a:pt x="1399016" y="450057"/>
                    <a:pt x="1297042" y="342884"/>
                    <a:pt x="1391478" y="437322"/>
                  </a:cubicBezTo>
                  <a:cubicBezTo>
                    <a:pt x="1395895" y="450574"/>
                    <a:pt x="1396004" y="466170"/>
                    <a:pt x="1404730" y="477078"/>
                  </a:cubicBezTo>
                  <a:cubicBezTo>
                    <a:pt x="1414680" y="489515"/>
                    <a:pt x="1432050" y="493632"/>
                    <a:pt x="1444487" y="503582"/>
                  </a:cubicBezTo>
                  <a:cubicBezTo>
                    <a:pt x="1454243" y="511387"/>
                    <a:pt x="1461235" y="522282"/>
                    <a:pt x="1470991" y="530087"/>
                  </a:cubicBezTo>
                  <a:cubicBezTo>
                    <a:pt x="1483428" y="540037"/>
                    <a:pt x="1498311" y="546641"/>
                    <a:pt x="1510748" y="556591"/>
                  </a:cubicBezTo>
                  <a:cubicBezTo>
                    <a:pt x="1520504" y="564396"/>
                    <a:pt x="1527496" y="575291"/>
                    <a:pt x="1537252" y="583096"/>
                  </a:cubicBezTo>
                  <a:cubicBezTo>
                    <a:pt x="1573950" y="612454"/>
                    <a:pt x="1574776" y="608856"/>
                    <a:pt x="1616765" y="622852"/>
                  </a:cubicBezTo>
                  <a:cubicBezTo>
                    <a:pt x="1670111" y="676196"/>
                    <a:pt x="1610796" y="625973"/>
                    <a:pt x="1696278" y="662609"/>
                  </a:cubicBezTo>
                  <a:cubicBezTo>
                    <a:pt x="1710917" y="668883"/>
                    <a:pt x="1721789" y="681990"/>
                    <a:pt x="1736035" y="689113"/>
                  </a:cubicBezTo>
                  <a:cubicBezTo>
                    <a:pt x="1748529" y="695360"/>
                    <a:pt x="1763297" y="696118"/>
                    <a:pt x="1775791" y="702365"/>
                  </a:cubicBezTo>
                  <a:cubicBezTo>
                    <a:pt x="1840659" y="734799"/>
                    <a:pt x="1792742" y="718392"/>
                    <a:pt x="1842052" y="755374"/>
                  </a:cubicBezTo>
                  <a:cubicBezTo>
                    <a:pt x="1867535" y="774487"/>
                    <a:pt x="1891346" y="798308"/>
                    <a:pt x="1921565" y="808382"/>
                  </a:cubicBezTo>
                  <a:cubicBezTo>
                    <a:pt x="1999270" y="834285"/>
                    <a:pt x="1947438" y="820092"/>
                    <a:pt x="2080591" y="834887"/>
                  </a:cubicBezTo>
                  <a:cubicBezTo>
                    <a:pt x="2093843" y="839304"/>
                    <a:pt x="2107854" y="841892"/>
                    <a:pt x="2120348" y="848139"/>
                  </a:cubicBezTo>
                  <a:cubicBezTo>
                    <a:pt x="2223115" y="899522"/>
                    <a:pt x="2099923" y="854582"/>
                    <a:pt x="2199861" y="887896"/>
                  </a:cubicBezTo>
                  <a:cubicBezTo>
                    <a:pt x="2229172" y="917207"/>
                    <a:pt x="2242471" y="935704"/>
                    <a:pt x="2279374" y="954156"/>
                  </a:cubicBezTo>
                  <a:cubicBezTo>
                    <a:pt x="2291868" y="960403"/>
                    <a:pt x="2305878" y="962991"/>
                    <a:pt x="2319130" y="967409"/>
                  </a:cubicBezTo>
                  <a:cubicBezTo>
                    <a:pt x="2323517" y="973990"/>
                    <a:pt x="2371404" y="1057082"/>
                    <a:pt x="2398644" y="1073426"/>
                  </a:cubicBezTo>
                  <a:cubicBezTo>
                    <a:pt x="2410622" y="1080613"/>
                    <a:pt x="2425148" y="1082261"/>
                    <a:pt x="2438400" y="1086678"/>
                  </a:cubicBezTo>
                  <a:cubicBezTo>
                    <a:pt x="2451652" y="1099930"/>
                    <a:pt x="2462563" y="1116039"/>
                    <a:pt x="2478157" y="1126435"/>
                  </a:cubicBezTo>
                  <a:cubicBezTo>
                    <a:pt x="2489780" y="1134184"/>
                    <a:pt x="2505074" y="1134184"/>
                    <a:pt x="2517913" y="1139687"/>
                  </a:cubicBezTo>
                  <a:cubicBezTo>
                    <a:pt x="2536071" y="1147469"/>
                    <a:pt x="2552580" y="1158854"/>
                    <a:pt x="2570922" y="1166191"/>
                  </a:cubicBezTo>
                  <a:cubicBezTo>
                    <a:pt x="2596862" y="1176567"/>
                    <a:pt x="2623931" y="1183861"/>
                    <a:pt x="2650435" y="1192696"/>
                  </a:cubicBezTo>
                  <a:lnTo>
                    <a:pt x="2690191" y="1205948"/>
                  </a:lnTo>
                  <a:cubicBezTo>
                    <a:pt x="2699026" y="1214783"/>
                    <a:pt x="2705521" y="1226864"/>
                    <a:pt x="2716696" y="1232452"/>
                  </a:cubicBezTo>
                  <a:cubicBezTo>
                    <a:pt x="2732986" y="1240597"/>
                    <a:pt x="2752259" y="1240470"/>
                    <a:pt x="2769704" y="1245704"/>
                  </a:cubicBezTo>
                  <a:cubicBezTo>
                    <a:pt x="2796464" y="1253732"/>
                    <a:pt x="2824228" y="1259715"/>
                    <a:pt x="2849217" y="1272209"/>
                  </a:cubicBezTo>
                  <a:cubicBezTo>
                    <a:pt x="2914720" y="1304960"/>
                    <a:pt x="2883485" y="1292466"/>
                    <a:pt x="2941983" y="1311965"/>
                  </a:cubicBezTo>
                  <a:cubicBezTo>
                    <a:pt x="2955235" y="1320800"/>
                    <a:pt x="2967494" y="1331346"/>
                    <a:pt x="2981739" y="1338469"/>
                  </a:cubicBezTo>
                  <a:cubicBezTo>
                    <a:pt x="2994233" y="1344716"/>
                    <a:pt x="3009873" y="1343973"/>
                    <a:pt x="3021496" y="1351722"/>
                  </a:cubicBezTo>
                  <a:cubicBezTo>
                    <a:pt x="3037090" y="1362118"/>
                    <a:pt x="3046002" y="1380585"/>
                    <a:pt x="3061252" y="1391478"/>
                  </a:cubicBezTo>
                  <a:cubicBezTo>
                    <a:pt x="3077328" y="1402960"/>
                    <a:pt x="3096591" y="1409147"/>
                    <a:pt x="3114261" y="1417982"/>
                  </a:cubicBezTo>
                  <a:lnTo>
                    <a:pt x="3207026" y="1510748"/>
                  </a:lnTo>
                  <a:cubicBezTo>
                    <a:pt x="3220278" y="1524000"/>
                    <a:pt x="3231189" y="1540108"/>
                    <a:pt x="3246783" y="1550504"/>
                  </a:cubicBezTo>
                  <a:lnTo>
                    <a:pt x="3326296" y="1603513"/>
                  </a:lnTo>
                  <a:cubicBezTo>
                    <a:pt x="3339548" y="1621183"/>
                    <a:pt x="3349084" y="1642382"/>
                    <a:pt x="3366052" y="1656522"/>
                  </a:cubicBezTo>
                  <a:cubicBezTo>
                    <a:pt x="3376783" y="1665465"/>
                    <a:pt x="3394634" y="1661393"/>
                    <a:pt x="3405809" y="1669774"/>
                  </a:cubicBezTo>
                  <a:cubicBezTo>
                    <a:pt x="3430798" y="1688515"/>
                    <a:pt x="3446080" y="1718709"/>
                    <a:pt x="3472070" y="1736035"/>
                  </a:cubicBezTo>
                  <a:lnTo>
                    <a:pt x="3511826" y="1762539"/>
                  </a:lnTo>
                  <a:lnTo>
                    <a:pt x="3564835" y="1842052"/>
                  </a:lnTo>
                  <a:cubicBezTo>
                    <a:pt x="3573670" y="1855304"/>
                    <a:pt x="3580077" y="1870547"/>
                    <a:pt x="3591339" y="1881809"/>
                  </a:cubicBezTo>
                  <a:cubicBezTo>
                    <a:pt x="3600174" y="1890644"/>
                    <a:pt x="3610039" y="1898557"/>
                    <a:pt x="3617844" y="1908313"/>
                  </a:cubicBezTo>
                  <a:cubicBezTo>
                    <a:pt x="3627794" y="1920750"/>
                    <a:pt x="3633983" y="1935976"/>
                    <a:pt x="3644348" y="1948069"/>
                  </a:cubicBezTo>
                  <a:cubicBezTo>
                    <a:pt x="3660610" y="1967042"/>
                    <a:pt x="3683496" y="1980286"/>
                    <a:pt x="3697357" y="2001078"/>
                  </a:cubicBezTo>
                  <a:cubicBezTo>
                    <a:pt x="3715026" y="2027582"/>
                    <a:pt x="3736119" y="2052100"/>
                    <a:pt x="3750365" y="2080591"/>
                  </a:cubicBezTo>
                  <a:cubicBezTo>
                    <a:pt x="3768504" y="2116868"/>
                    <a:pt x="3778399" y="2142137"/>
                    <a:pt x="3803374" y="2173356"/>
                  </a:cubicBezTo>
                  <a:cubicBezTo>
                    <a:pt x="3811179" y="2183112"/>
                    <a:pt x="3821043" y="2191026"/>
                    <a:pt x="3829878" y="2199861"/>
                  </a:cubicBezTo>
                  <a:lnTo>
                    <a:pt x="3856383" y="2279374"/>
                  </a:lnTo>
                  <a:cubicBezTo>
                    <a:pt x="3860800" y="2292626"/>
                    <a:pt x="3861887" y="2307507"/>
                    <a:pt x="3869635" y="2319130"/>
                  </a:cubicBezTo>
                  <a:lnTo>
                    <a:pt x="3896139" y="2358887"/>
                  </a:lnTo>
                  <a:cubicBezTo>
                    <a:pt x="3953215" y="2587185"/>
                    <a:pt x="3890761" y="2387885"/>
                    <a:pt x="3949148" y="2504661"/>
                  </a:cubicBezTo>
                  <a:cubicBezTo>
                    <a:pt x="3955395" y="2517155"/>
                    <a:pt x="3958563" y="2530986"/>
                    <a:pt x="3962400" y="2544417"/>
                  </a:cubicBezTo>
                  <a:cubicBezTo>
                    <a:pt x="3967404" y="2561930"/>
                    <a:pt x="3967507" y="2581135"/>
                    <a:pt x="3975652" y="2597426"/>
                  </a:cubicBezTo>
                  <a:cubicBezTo>
                    <a:pt x="3981240" y="2608601"/>
                    <a:pt x="3993322" y="2615095"/>
                    <a:pt x="4002157" y="2623930"/>
                  </a:cubicBezTo>
                  <a:cubicBezTo>
                    <a:pt x="4006574" y="2637182"/>
                    <a:pt x="4009162" y="2651193"/>
                    <a:pt x="4015409" y="2663687"/>
                  </a:cubicBezTo>
                  <a:cubicBezTo>
                    <a:pt x="4032125" y="2697120"/>
                    <a:pt x="4043766" y="2705296"/>
                    <a:pt x="4068417" y="2729948"/>
                  </a:cubicBezTo>
                  <a:cubicBezTo>
                    <a:pt x="4072835" y="2827131"/>
                    <a:pt x="4071306" y="2924767"/>
                    <a:pt x="4081670" y="3021496"/>
                  </a:cubicBezTo>
                  <a:cubicBezTo>
                    <a:pt x="4084646" y="3049275"/>
                    <a:pt x="4102695" y="3073614"/>
                    <a:pt x="4108174" y="3101009"/>
                  </a:cubicBezTo>
                  <a:cubicBezTo>
                    <a:pt x="4112591" y="3123096"/>
                    <a:pt x="4116361" y="3145322"/>
                    <a:pt x="4121426" y="3167269"/>
                  </a:cubicBezTo>
                  <a:cubicBezTo>
                    <a:pt x="4124546" y="3180787"/>
                    <a:pt x="4159542" y="3330461"/>
                    <a:pt x="4174435" y="3352800"/>
                  </a:cubicBezTo>
                  <a:lnTo>
                    <a:pt x="4200939" y="3392556"/>
                  </a:lnTo>
                  <a:cubicBezTo>
                    <a:pt x="4205356" y="3410226"/>
                    <a:pt x="4208957" y="3428120"/>
                    <a:pt x="4214191" y="3445565"/>
                  </a:cubicBezTo>
                  <a:cubicBezTo>
                    <a:pt x="4222219" y="3472325"/>
                    <a:pt x="4233920" y="3497974"/>
                    <a:pt x="4240696" y="3525078"/>
                  </a:cubicBezTo>
                  <a:cubicBezTo>
                    <a:pt x="4245113" y="3542748"/>
                    <a:pt x="4248944" y="3560574"/>
                    <a:pt x="4253948" y="3578087"/>
                  </a:cubicBezTo>
                  <a:cubicBezTo>
                    <a:pt x="4257785" y="3591518"/>
                    <a:pt x="4263812" y="3604291"/>
                    <a:pt x="4267200" y="3617843"/>
                  </a:cubicBezTo>
                  <a:cubicBezTo>
                    <a:pt x="4290126" y="3709547"/>
                    <a:pt x="4263326" y="3658415"/>
                    <a:pt x="4306957" y="3723861"/>
                  </a:cubicBezTo>
                  <a:cubicBezTo>
                    <a:pt x="4344497" y="3836482"/>
                    <a:pt x="4292141" y="3699167"/>
                    <a:pt x="4346713" y="3790122"/>
                  </a:cubicBezTo>
                  <a:cubicBezTo>
                    <a:pt x="4353900" y="3802100"/>
                    <a:pt x="4355548" y="3816626"/>
                    <a:pt x="4359965" y="3829878"/>
                  </a:cubicBezTo>
                  <a:cubicBezTo>
                    <a:pt x="4373666" y="4131293"/>
                    <a:pt x="4329708" y="4034415"/>
                    <a:pt x="4386470" y="414793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BE39375C-1774-4ED0-A906-D11946F6B1A8}"/>
              </a:ext>
            </a:extLst>
          </p:cNvPr>
          <p:cNvSpPr/>
          <p:nvPr/>
        </p:nvSpPr>
        <p:spPr>
          <a:xfrm>
            <a:off x="2770796" y="880272"/>
            <a:ext cx="3074504" cy="4757530"/>
          </a:xfrm>
          <a:custGeom>
            <a:avLst/>
            <a:gdLst>
              <a:gd name="connsiteX0" fmla="*/ 0 w 3074504"/>
              <a:gd name="connsiteY0" fmla="*/ 0 h 4757530"/>
              <a:gd name="connsiteX1" fmla="*/ 39757 w 3074504"/>
              <a:gd name="connsiteY1" fmla="*/ 318052 h 4757530"/>
              <a:gd name="connsiteX2" fmla="*/ 66261 w 3074504"/>
              <a:gd name="connsiteY2" fmla="*/ 437322 h 4757530"/>
              <a:gd name="connsiteX3" fmla="*/ 79513 w 3074504"/>
              <a:gd name="connsiteY3" fmla="*/ 477078 h 4757530"/>
              <a:gd name="connsiteX4" fmla="*/ 106017 w 3074504"/>
              <a:gd name="connsiteY4" fmla="*/ 516835 h 4757530"/>
              <a:gd name="connsiteX5" fmla="*/ 132522 w 3074504"/>
              <a:gd name="connsiteY5" fmla="*/ 622852 h 4757530"/>
              <a:gd name="connsiteX6" fmla="*/ 159026 w 3074504"/>
              <a:gd name="connsiteY6" fmla="*/ 675861 h 4757530"/>
              <a:gd name="connsiteX7" fmla="*/ 198783 w 3074504"/>
              <a:gd name="connsiteY7" fmla="*/ 795130 h 4757530"/>
              <a:gd name="connsiteX8" fmla="*/ 212035 w 3074504"/>
              <a:gd name="connsiteY8" fmla="*/ 834887 h 4757530"/>
              <a:gd name="connsiteX9" fmla="*/ 225287 w 3074504"/>
              <a:gd name="connsiteY9" fmla="*/ 874643 h 4757530"/>
              <a:gd name="connsiteX10" fmla="*/ 278296 w 3074504"/>
              <a:gd name="connsiteY10" fmla="*/ 1060174 h 4757530"/>
              <a:gd name="connsiteX11" fmla="*/ 291548 w 3074504"/>
              <a:gd name="connsiteY11" fmla="*/ 1099930 h 4757530"/>
              <a:gd name="connsiteX12" fmla="*/ 318052 w 3074504"/>
              <a:gd name="connsiteY12" fmla="*/ 1126435 h 4757530"/>
              <a:gd name="connsiteX13" fmla="*/ 331304 w 3074504"/>
              <a:gd name="connsiteY13" fmla="*/ 1166191 h 4757530"/>
              <a:gd name="connsiteX14" fmla="*/ 357809 w 3074504"/>
              <a:gd name="connsiteY14" fmla="*/ 1192695 h 4757530"/>
              <a:gd name="connsiteX15" fmla="*/ 424070 w 3074504"/>
              <a:gd name="connsiteY15" fmla="*/ 1272208 h 4757530"/>
              <a:gd name="connsiteX16" fmla="*/ 463826 w 3074504"/>
              <a:gd name="connsiteY16" fmla="*/ 1351722 h 4757530"/>
              <a:gd name="connsiteX17" fmla="*/ 477078 w 3074504"/>
              <a:gd name="connsiteY17" fmla="*/ 1391478 h 4757530"/>
              <a:gd name="connsiteX18" fmla="*/ 503583 w 3074504"/>
              <a:gd name="connsiteY18" fmla="*/ 1431235 h 4757530"/>
              <a:gd name="connsiteX19" fmla="*/ 556591 w 3074504"/>
              <a:gd name="connsiteY19" fmla="*/ 1563756 h 4757530"/>
              <a:gd name="connsiteX20" fmla="*/ 583096 w 3074504"/>
              <a:gd name="connsiteY20" fmla="*/ 1590261 h 4757530"/>
              <a:gd name="connsiteX21" fmla="*/ 596348 w 3074504"/>
              <a:gd name="connsiteY21" fmla="*/ 1630017 h 4757530"/>
              <a:gd name="connsiteX22" fmla="*/ 636104 w 3074504"/>
              <a:gd name="connsiteY22" fmla="*/ 1696278 h 4757530"/>
              <a:gd name="connsiteX23" fmla="*/ 662609 w 3074504"/>
              <a:gd name="connsiteY23" fmla="*/ 1855304 h 4757530"/>
              <a:gd name="connsiteX24" fmla="*/ 675861 w 3074504"/>
              <a:gd name="connsiteY24" fmla="*/ 1921565 h 4757530"/>
              <a:gd name="connsiteX25" fmla="*/ 728870 w 3074504"/>
              <a:gd name="connsiteY25" fmla="*/ 1987826 h 4757530"/>
              <a:gd name="connsiteX26" fmla="*/ 768626 w 3074504"/>
              <a:gd name="connsiteY26" fmla="*/ 2067339 h 4757530"/>
              <a:gd name="connsiteX27" fmla="*/ 808383 w 3074504"/>
              <a:gd name="connsiteY27" fmla="*/ 2133600 h 4757530"/>
              <a:gd name="connsiteX28" fmla="*/ 848139 w 3074504"/>
              <a:gd name="connsiteY28" fmla="*/ 2199861 h 4757530"/>
              <a:gd name="connsiteX29" fmla="*/ 887896 w 3074504"/>
              <a:gd name="connsiteY29" fmla="*/ 2266122 h 4757530"/>
              <a:gd name="connsiteX30" fmla="*/ 927652 w 3074504"/>
              <a:gd name="connsiteY30" fmla="*/ 2345635 h 4757530"/>
              <a:gd name="connsiteX31" fmla="*/ 967409 w 3074504"/>
              <a:gd name="connsiteY31" fmla="*/ 2425148 h 4757530"/>
              <a:gd name="connsiteX32" fmla="*/ 993913 w 3074504"/>
              <a:gd name="connsiteY32" fmla="*/ 2504661 h 4757530"/>
              <a:gd name="connsiteX33" fmla="*/ 1007165 w 3074504"/>
              <a:gd name="connsiteY33" fmla="*/ 2544417 h 4757530"/>
              <a:gd name="connsiteX34" fmla="*/ 1033670 w 3074504"/>
              <a:gd name="connsiteY34" fmla="*/ 2570922 h 4757530"/>
              <a:gd name="connsiteX35" fmla="*/ 1086678 w 3074504"/>
              <a:gd name="connsiteY35" fmla="*/ 2650435 h 4757530"/>
              <a:gd name="connsiteX36" fmla="*/ 1152939 w 3074504"/>
              <a:gd name="connsiteY36" fmla="*/ 2716695 h 4757530"/>
              <a:gd name="connsiteX37" fmla="*/ 1179444 w 3074504"/>
              <a:gd name="connsiteY37" fmla="*/ 2756452 h 4757530"/>
              <a:gd name="connsiteX38" fmla="*/ 1219200 w 3074504"/>
              <a:gd name="connsiteY38" fmla="*/ 2782956 h 4757530"/>
              <a:gd name="connsiteX39" fmla="*/ 1245704 w 3074504"/>
              <a:gd name="connsiteY39" fmla="*/ 2835965 h 4757530"/>
              <a:gd name="connsiteX40" fmla="*/ 1298713 w 3074504"/>
              <a:gd name="connsiteY40" fmla="*/ 2888974 h 4757530"/>
              <a:gd name="connsiteX41" fmla="*/ 1338470 w 3074504"/>
              <a:gd name="connsiteY41" fmla="*/ 2968487 h 4757530"/>
              <a:gd name="connsiteX42" fmla="*/ 1391478 w 3074504"/>
              <a:gd name="connsiteY42" fmla="*/ 3034748 h 4757530"/>
              <a:gd name="connsiteX43" fmla="*/ 1404731 w 3074504"/>
              <a:gd name="connsiteY43" fmla="*/ 3074504 h 4757530"/>
              <a:gd name="connsiteX44" fmla="*/ 1457739 w 3074504"/>
              <a:gd name="connsiteY44" fmla="*/ 3087756 h 4757530"/>
              <a:gd name="connsiteX45" fmla="*/ 1497496 w 3074504"/>
              <a:gd name="connsiteY45" fmla="*/ 3114261 h 4757530"/>
              <a:gd name="connsiteX46" fmla="*/ 1550504 w 3074504"/>
              <a:gd name="connsiteY46" fmla="*/ 3140765 h 4757530"/>
              <a:gd name="connsiteX47" fmla="*/ 1590261 w 3074504"/>
              <a:gd name="connsiteY47" fmla="*/ 3167269 h 4757530"/>
              <a:gd name="connsiteX48" fmla="*/ 1643270 w 3074504"/>
              <a:gd name="connsiteY48" fmla="*/ 3220278 h 4757530"/>
              <a:gd name="connsiteX49" fmla="*/ 1709531 w 3074504"/>
              <a:gd name="connsiteY49" fmla="*/ 3273287 h 4757530"/>
              <a:gd name="connsiteX50" fmla="*/ 1722783 w 3074504"/>
              <a:gd name="connsiteY50" fmla="*/ 3313043 h 4757530"/>
              <a:gd name="connsiteX51" fmla="*/ 1749287 w 3074504"/>
              <a:gd name="connsiteY51" fmla="*/ 3339548 h 4757530"/>
              <a:gd name="connsiteX52" fmla="*/ 1762539 w 3074504"/>
              <a:gd name="connsiteY52" fmla="*/ 3405808 h 4757530"/>
              <a:gd name="connsiteX53" fmla="*/ 1815548 w 3074504"/>
              <a:gd name="connsiteY53" fmla="*/ 3525078 h 4757530"/>
              <a:gd name="connsiteX54" fmla="*/ 1828800 w 3074504"/>
              <a:gd name="connsiteY54" fmla="*/ 3578087 h 4757530"/>
              <a:gd name="connsiteX55" fmla="*/ 1881809 w 3074504"/>
              <a:gd name="connsiteY55" fmla="*/ 3657600 h 4757530"/>
              <a:gd name="connsiteX56" fmla="*/ 1895061 w 3074504"/>
              <a:gd name="connsiteY56" fmla="*/ 3710608 h 4757530"/>
              <a:gd name="connsiteX57" fmla="*/ 1921565 w 3074504"/>
              <a:gd name="connsiteY57" fmla="*/ 3750365 h 4757530"/>
              <a:gd name="connsiteX58" fmla="*/ 1934817 w 3074504"/>
              <a:gd name="connsiteY58" fmla="*/ 3843130 h 4757530"/>
              <a:gd name="connsiteX59" fmla="*/ 1948070 w 3074504"/>
              <a:gd name="connsiteY59" fmla="*/ 3882887 h 4757530"/>
              <a:gd name="connsiteX60" fmla="*/ 1974574 w 3074504"/>
              <a:gd name="connsiteY60" fmla="*/ 3975652 h 4757530"/>
              <a:gd name="connsiteX61" fmla="*/ 2001078 w 3074504"/>
              <a:gd name="connsiteY61" fmla="*/ 4015408 h 4757530"/>
              <a:gd name="connsiteX62" fmla="*/ 2054087 w 3074504"/>
              <a:gd name="connsiteY62" fmla="*/ 4134678 h 4757530"/>
              <a:gd name="connsiteX63" fmla="*/ 2093844 w 3074504"/>
              <a:gd name="connsiteY63" fmla="*/ 4214191 h 4757530"/>
              <a:gd name="connsiteX64" fmla="*/ 2173357 w 3074504"/>
              <a:gd name="connsiteY64" fmla="*/ 4253948 h 4757530"/>
              <a:gd name="connsiteX65" fmla="*/ 2239617 w 3074504"/>
              <a:gd name="connsiteY65" fmla="*/ 4267200 h 4757530"/>
              <a:gd name="connsiteX66" fmla="*/ 2385391 w 3074504"/>
              <a:gd name="connsiteY66" fmla="*/ 4306956 h 4757530"/>
              <a:gd name="connsiteX67" fmla="*/ 2464904 w 3074504"/>
              <a:gd name="connsiteY67" fmla="*/ 4359965 h 4757530"/>
              <a:gd name="connsiteX68" fmla="*/ 2504661 w 3074504"/>
              <a:gd name="connsiteY68" fmla="*/ 4386469 h 4757530"/>
              <a:gd name="connsiteX69" fmla="*/ 2544417 w 3074504"/>
              <a:gd name="connsiteY69" fmla="*/ 4399722 h 4757530"/>
              <a:gd name="connsiteX70" fmla="*/ 2623931 w 3074504"/>
              <a:gd name="connsiteY70" fmla="*/ 4465982 h 4757530"/>
              <a:gd name="connsiteX71" fmla="*/ 2703444 w 3074504"/>
              <a:gd name="connsiteY71" fmla="*/ 4518991 h 4757530"/>
              <a:gd name="connsiteX72" fmla="*/ 2729948 w 3074504"/>
              <a:gd name="connsiteY72" fmla="*/ 4558748 h 4757530"/>
              <a:gd name="connsiteX73" fmla="*/ 2769704 w 3074504"/>
              <a:gd name="connsiteY73" fmla="*/ 4572000 h 4757530"/>
              <a:gd name="connsiteX74" fmla="*/ 2849217 w 3074504"/>
              <a:gd name="connsiteY74" fmla="*/ 4611756 h 4757530"/>
              <a:gd name="connsiteX75" fmla="*/ 2888974 w 3074504"/>
              <a:gd name="connsiteY75" fmla="*/ 4638261 h 4757530"/>
              <a:gd name="connsiteX76" fmla="*/ 2928731 w 3074504"/>
              <a:gd name="connsiteY76" fmla="*/ 4651513 h 4757530"/>
              <a:gd name="connsiteX77" fmla="*/ 2955235 w 3074504"/>
              <a:gd name="connsiteY77" fmla="*/ 4691269 h 4757530"/>
              <a:gd name="connsiteX78" fmla="*/ 2994991 w 3074504"/>
              <a:gd name="connsiteY78" fmla="*/ 4704522 h 4757530"/>
              <a:gd name="connsiteX79" fmla="*/ 3074504 w 3074504"/>
              <a:gd name="connsiteY79" fmla="*/ 4757530 h 475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074504" h="4757530">
                <a:moveTo>
                  <a:pt x="0" y="0"/>
                </a:moveTo>
                <a:cubicBezTo>
                  <a:pt x="23245" y="371933"/>
                  <a:pt x="-7896" y="79785"/>
                  <a:pt x="39757" y="318052"/>
                </a:cubicBezTo>
                <a:cubicBezTo>
                  <a:pt x="48866" y="363596"/>
                  <a:pt x="53785" y="393655"/>
                  <a:pt x="66261" y="437322"/>
                </a:cubicBezTo>
                <a:cubicBezTo>
                  <a:pt x="70098" y="450753"/>
                  <a:pt x="73266" y="464584"/>
                  <a:pt x="79513" y="477078"/>
                </a:cubicBezTo>
                <a:cubicBezTo>
                  <a:pt x="86636" y="491324"/>
                  <a:pt x="97182" y="503583"/>
                  <a:pt x="106017" y="516835"/>
                </a:cubicBezTo>
                <a:cubicBezTo>
                  <a:pt x="114852" y="552174"/>
                  <a:pt x="116232" y="590271"/>
                  <a:pt x="132522" y="622852"/>
                </a:cubicBezTo>
                <a:cubicBezTo>
                  <a:pt x="141357" y="640522"/>
                  <a:pt x="151689" y="657519"/>
                  <a:pt x="159026" y="675861"/>
                </a:cubicBezTo>
                <a:cubicBezTo>
                  <a:pt x="159030" y="675870"/>
                  <a:pt x="192155" y="775247"/>
                  <a:pt x="198783" y="795130"/>
                </a:cubicBezTo>
                <a:lnTo>
                  <a:pt x="212035" y="834887"/>
                </a:lnTo>
                <a:cubicBezTo>
                  <a:pt x="216452" y="848139"/>
                  <a:pt x="221899" y="861091"/>
                  <a:pt x="225287" y="874643"/>
                </a:cubicBezTo>
                <a:cubicBezTo>
                  <a:pt x="258568" y="1007770"/>
                  <a:pt x="240271" y="946100"/>
                  <a:pt x="278296" y="1060174"/>
                </a:cubicBezTo>
                <a:cubicBezTo>
                  <a:pt x="282713" y="1073426"/>
                  <a:pt x="281671" y="1090052"/>
                  <a:pt x="291548" y="1099930"/>
                </a:cubicBezTo>
                <a:lnTo>
                  <a:pt x="318052" y="1126435"/>
                </a:lnTo>
                <a:cubicBezTo>
                  <a:pt x="322469" y="1139687"/>
                  <a:pt x="324117" y="1154213"/>
                  <a:pt x="331304" y="1166191"/>
                </a:cubicBezTo>
                <a:cubicBezTo>
                  <a:pt x="337732" y="1176905"/>
                  <a:pt x="350004" y="1182939"/>
                  <a:pt x="357809" y="1192695"/>
                </a:cubicBezTo>
                <a:cubicBezTo>
                  <a:pt x="431612" y="1284948"/>
                  <a:pt x="329627" y="1177768"/>
                  <a:pt x="424070" y="1272208"/>
                </a:cubicBezTo>
                <a:cubicBezTo>
                  <a:pt x="456754" y="1402948"/>
                  <a:pt x="413192" y="1267330"/>
                  <a:pt x="463826" y="1351722"/>
                </a:cubicBezTo>
                <a:cubicBezTo>
                  <a:pt x="471013" y="1363700"/>
                  <a:pt x="470831" y="1378984"/>
                  <a:pt x="477078" y="1391478"/>
                </a:cubicBezTo>
                <a:cubicBezTo>
                  <a:pt x="484201" y="1405724"/>
                  <a:pt x="494748" y="1417983"/>
                  <a:pt x="503583" y="1431235"/>
                </a:cubicBezTo>
                <a:cubicBezTo>
                  <a:pt x="517950" y="1474337"/>
                  <a:pt x="530592" y="1524758"/>
                  <a:pt x="556591" y="1563756"/>
                </a:cubicBezTo>
                <a:cubicBezTo>
                  <a:pt x="563522" y="1574152"/>
                  <a:pt x="574261" y="1581426"/>
                  <a:pt x="583096" y="1590261"/>
                </a:cubicBezTo>
                <a:cubicBezTo>
                  <a:pt x="587513" y="1603513"/>
                  <a:pt x="589161" y="1618039"/>
                  <a:pt x="596348" y="1630017"/>
                </a:cubicBezTo>
                <a:cubicBezTo>
                  <a:pt x="630773" y="1687393"/>
                  <a:pt x="621088" y="1621197"/>
                  <a:pt x="636104" y="1696278"/>
                </a:cubicBezTo>
                <a:cubicBezTo>
                  <a:pt x="646643" y="1748974"/>
                  <a:pt x="652070" y="1802608"/>
                  <a:pt x="662609" y="1855304"/>
                </a:cubicBezTo>
                <a:cubicBezTo>
                  <a:pt x="667026" y="1877391"/>
                  <a:pt x="667952" y="1900475"/>
                  <a:pt x="675861" y="1921565"/>
                </a:cubicBezTo>
                <a:cubicBezTo>
                  <a:pt x="685892" y="1948316"/>
                  <a:pt x="709462" y="1968418"/>
                  <a:pt x="728870" y="1987826"/>
                </a:cubicBezTo>
                <a:cubicBezTo>
                  <a:pt x="762179" y="2087753"/>
                  <a:pt x="717247" y="1964581"/>
                  <a:pt x="768626" y="2067339"/>
                </a:cubicBezTo>
                <a:cubicBezTo>
                  <a:pt x="803031" y="2136151"/>
                  <a:pt x="756614" y="2081831"/>
                  <a:pt x="808383" y="2133600"/>
                </a:cubicBezTo>
                <a:cubicBezTo>
                  <a:pt x="845923" y="2246221"/>
                  <a:pt x="793567" y="2108906"/>
                  <a:pt x="848139" y="2199861"/>
                </a:cubicBezTo>
                <a:cubicBezTo>
                  <a:pt x="899746" y="2285875"/>
                  <a:pt x="820740" y="2198966"/>
                  <a:pt x="887896" y="2266122"/>
                </a:cubicBezTo>
                <a:cubicBezTo>
                  <a:pt x="921205" y="2366049"/>
                  <a:pt x="876273" y="2242877"/>
                  <a:pt x="927652" y="2345635"/>
                </a:cubicBezTo>
                <a:cubicBezTo>
                  <a:pt x="982514" y="2455360"/>
                  <a:pt x="891454" y="2311217"/>
                  <a:pt x="967409" y="2425148"/>
                </a:cubicBezTo>
                <a:lnTo>
                  <a:pt x="993913" y="2504661"/>
                </a:lnTo>
                <a:cubicBezTo>
                  <a:pt x="998330" y="2517913"/>
                  <a:pt x="997288" y="2534540"/>
                  <a:pt x="1007165" y="2544417"/>
                </a:cubicBezTo>
                <a:lnTo>
                  <a:pt x="1033670" y="2570922"/>
                </a:lnTo>
                <a:cubicBezTo>
                  <a:pt x="1056958" y="2640787"/>
                  <a:pt x="1031531" y="2584258"/>
                  <a:pt x="1086678" y="2650435"/>
                </a:cubicBezTo>
                <a:cubicBezTo>
                  <a:pt x="1141893" y="2716693"/>
                  <a:pt x="1080056" y="2668106"/>
                  <a:pt x="1152939" y="2716695"/>
                </a:cubicBezTo>
                <a:cubicBezTo>
                  <a:pt x="1161774" y="2729947"/>
                  <a:pt x="1168182" y="2745190"/>
                  <a:pt x="1179444" y="2756452"/>
                </a:cubicBezTo>
                <a:cubicBezTo>
                  <a:pt x="1190706" y="2767714"/>
                  <a:pt x="1209004" y="2770721"/>
                  <a:pt x="1219200" y="2782956"/>
                </a:cubicBezTo>
                <a:cubicBezTo>
                  <a:pt x="1231847" y="2798132"/>
                  <a:pt x="1233851" y="2820161"/>
                  <a:pt x="1245704" y="2835965"/>
                </a:cubicBezTo>
                <a:cubicBezTo>
                  <a:pt x="1260697" y="2855956"/>
                  <a:pt x="1284852" y="2868182"/>
                  <a:pt x="1298713" y="2888974"/>
                </a:cubicBezTo>
                <a:cubicBezTo>
                  <a:pt x="1374668" y="3002907"/>
                  <a:pt x="1283603" y="2858755"/>
                  <a:pt x="1338470" y="2968487"/>
                </a:cubicBezTo>
                <a:cubicBezTo>
                  <a:pt x="1355187" y="3001921"/>
                  <a:pt x="1366827" y="3010096"/>
                  <a:pt x="1391478" y="3034748"/>
                </a:cubicBezTo>
                <a:cubicBezTo>
                  <a:pt x="1395896" y="3048000"/>
                  <a:pt x="1393823" y="3065778"/>
                  <a:pt x="1404731" y="3074504"/>
                </a:cubicBezTo>
                <a:cubicBezTo>
                  <a:pt x="1418953" y="3085882"/>
                  <a:pt x="1440999" y="3080581"/>
                  <a:pt x="1457739" y="3087756"/>
                </a:cubicBezTo>
                <a:cubicBezTo>
                  <a:pt x="1472379" y="3094030"/>
                  <a:pt x="1483667" y="3106359"/>
                  <a:pt x="1497496" y="3114261"/>
                </a:cubicBezTo>
                <a:cubicBezTo>
                  <a:pt x="1514648" y="3124062"/>
                  <a:pt x="1533352" y="3130964"/>
                  <a:pt x="1550504" y="3140765"/>
                </a:cubicBezTo>
                <a:cubicBezTo>
                  <a:pt x="1564333" y="3148667"/>
                  <a:pt x="1578168" y="3156904"/>
                  <a:pt x="1590261" y="3167269"/>
                </a:cubicBezTo>
                <a:cubicBezTo>
                  <a:pt x="1609234" y="3183531"/>
                  <a:pt x="1622478" y="3206417"/>
                  <a:pt x="1643270" y="3220278"/>
                </a:cubicBezTo>
                <a:cubicBezTo>
                  <a:pt x="1693422" y="3253713"/>
                  <a:pt x="1671764" y="3235520"/>
                  <a:pt x="1709531" y="3273287"/>
                </a:cubicBezTo>
                <a:cubicBezTo>
                  <a:pt x="1713948" y="3286539"/>
                  <a:pt x="1715596" y="3301065"/>
                  <a:pt x="1722783" y="3313043"/>
                </a:cubicBezTo>
                <a:cubicBezTo>
                  <a:pt x="1729211" y="3323757"/>
                  <a:pt x="1744365" y="3328064"/>
                  <a:pt x="1749287" y="3339548"/>
                </a:cubicBezTo>
                <a:cubicBezTo>
                  <a:pt x="1758160" y="3360251"/>
                  <a:pt x="1756612" y="3384078"/>
                  <a:pt x="1762539" y="3405808"/>
                </a:cubicBezTo>
                <a:cubicBezTo>
                  <a:pt x="1784375" y="3485874"/>
                  <a:pt x="1779079" y="3470375"/>
                  <a:pt x="1815548" y="3525078"/>
                </a:cubicBezTo>
                <a:cubicBezTo>
                  <a:pt x="1819965" y="3542748"/>
                  <a:pt x="1820655" y="3561796"/>
                  <a:pt x="1828800" y="3578087"/>
                </a:cubicBezTo>
                <a:cubicBezTo>
                  <a:pt x="1843046" y="3606578"/>
                  <a:pt x="1881809" y="3657600"/>
                  <a:pt x="1881809" y="3657600"/>
                </a:cubicBezTo>
                <a:cubicBezTo>
                  <a:pt x="1886226" y="3675269"/>
                  <a:pt x="1887887" y="3693867"/>
                  <a:pt x="1895061" y="3710608"/>
                </a:cubicBezTo>
                <a:cubicBezTo>
                  <a:pt x="1901335" y="3725247"/>
                  <a:pt x="1916988" y="3735109"/>
                  <a:pt x="1921565" y="3750365"/>
                </a:cubicBezTo>
                <a:cubicBezTo>
                  <a:pt x="1930540" y="3780283"/>
                  <a:pt x="1928691" y="3812501"/>
                  <a:pt x="1934817" y="3843130"/>
                </a:cubicBezTo>
                <a:cubicBezTo>
                  <a:pt x="1937557" y="3856828"/>
                  <a:pt x="1944232" y="3869455"/>
                  <a:pt x="1948070" y="3882887"/>
                </a:cubicBezTo>
                <a:cubicBezTo>
                  <a:pt x="1953731" y="3902701"/>
                  <a:pt x="1963983" y="3954470"/>
                  <a:pt x="1974574" y="3975652"/>
                </a:cubicBezTo>
                <a:cubicBezTo>
                  <a:pt x="1981697" y="3989898"/>
                  <a:pt x="1994609" y="4000854"/>
                  <a:pt x="2001078" y="4015408"/>
                </a:cubicBezTo>
                <a:cubicBezTo>
                  <a:pt x="2064160" y="4157342"/>
                  <a:pt x="1994105" y="4044705"/>
                  <a:pt x="2054087" y="4134678"/>
                </a:cubicBezTo>
                <a:cubicBezTo>
                  <a:pt x="2064866" y="4167015"/>
                  <a:pt x="2068152" y="4188500"/>
                  <a:pt x="2093844" y="4214191"/>
                </a:cubicBezTo>
                <a:cubicBezTo>
                  <a:pt x="2115437" y="4235783"/>
                  <a:pt x="2144616" y="4246762"/>
                  <a:pt x="2173357" y="4253948"/>
                </a:cubicBezTo>
                <a:cubicBezTo>
                  <a:pt x="2195209" y="4259411"/>
                  <a:pt x="2217670" y="4262135"/>
                  <a:pt x="2239617" y="4267200"/>
                </a:cubicBezTo>
                <a:cubicBezTo>
                  <a:pt x="2336770" y="4289620"/>
                  <a:pt x="2319674" y="4285050"/>
                  <a:pt x="2385391" y="4306956"/>
                </a:cubicBezTo>
                <a:lnTo>
                  <a:pt x="2464904" y="4359965"/>
                </a:lnTo>
                <a:cubicBezTo>
                  <a:pt x="2478156" y="4368800"/>
                  <a:pt x="2489551" y="4381432"/>
                  <a:pt x="2504661" y="4386469"/>
                </a:cubicBezTo>
                <a:lnTo>
                  <a:pt x="2544417" y="4399722"/>
                </a:lnTo>
                <a:cubicBezTo>
                  <a:pt x="2580601" y="4435904"/>
                  <a:pt x="2571426" y="4429229"/>
                  <a:pt x="2623931" y="4465982"/>
                </a:cubicBezTo>
                <a:cubicBezTo>
                  <a:pt x="2650027" y="4484249"/>
                  <a:pt x="2703444" y="4518991"/>
                  <a:pt x="2703444" y="4518991"/>
                </a:cubicBezTo>
                <a:cubicBezTo>
                  <a:pt x="2712279" y="4532243"/>
                  <a:pt x="2717511" y="4548798"/>
                  <a:pt x="2729948" y="4558748"/>
                </a:cubicBezTo>
                <a:cubicBezTo>
                  <a:pt x="2740856" y="4567474"/>
                  <a:pt x="2757210" y="4565753"/>
                  <a:pt x="2769704" y="4572000"/>
                </a:cubicBezTo>
                <a:cubicBezTo>
                  <a:pt x="2872462" y="4623379"/>
                  <a:pt x="2749290" y="4578447"/>
                  <a:pt x="2849217" y="4611756"/>
                </a:cubicBezTo>
                <a:cubicBezTo>
                  <a:pt x="2862469" y="4620591"/>
                  <a:pt x="2874728" y="4631138"/>
                  <a:pt x="2888974" y="4638261"/>
                </a:cubicBezTo>
                <a:cubicBezTo>
                  <a:pt x="2901468" y="4644508"/>
                  <a:pt x="2917823" y="4642787"/>
                  <a:pt x="2928731" y="4651513"/>
                </a:cubicBezTo>
                <a:cubicBezTo>
                  <a:pt x="2941168" y="4661462"/>
                  <a:pt x="2942798" y="4681319"/>
                  <a:pt x="2955235" y="4691269"/>
                </a:cubicBezTo>
                <a:cubicBezTo>
                  <a:pt x="2966143" y="4699995"/>
                  <a:pt x="2982780" y="4697738"/>
                  <a:pt x="2994991" y="4704522"/>
                </a:cubicBezTo>
                <a:cubicBezTo>
                  <a:pt x="3022836" y="4719992"/>
                  <a:pt x="3074504" y="4757530"/>
                  <a:pt x="3074504" y="475753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BF8A13F0-5A79-408D-9889-EE606D5479E4}"/>
              </a:ext>
            </a:extLst>
          </p:cNvPr>
          <p:cNvCxnSpPr>
            <a:cxnSpLocks/>
          </p:cNvCxnSpPr>
          <p:nvPr/>
        </p:nvCxnSpPr>
        <p:spPr>
          <a:xfrm>
            <a:off x="2146852" y="1921565"/>
            <a:ext cx="1140249" cy="35089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FB674BF2-C9FA-435C-AA34-847C2FF8AEFD}"/>
              </a:ext>
            </a:extLst>
          </p:cNvPr>
          <p:cNvCxnSpPr>
            <a:cxnSpLocks/>
          </p:cNvCxnSpPr>
          <p:nvPr/>
        </p:nvCxnSpPr>
        <p:spPr>
          <a:xfrm>
            <a:off x="4014102" y="5165988"/>
            <a:ext cx="389130" cy="14866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C01877D-536F-4FBE-8577-97542478AB25}"/>
              </a:ext>
            </a:extLst>
          </p:cNvPr>
          <p:cNvCxnSpPr>
            <a:cxnSpLocks/>
          </p:cNvCxnSpPr>
          <p:nvPr/>
        </p:nvCxnSpPr>
        <p:spPr>
          <a:xfrm>
            <a:off x="2729270" y="2000041"/>
            <a:ext cx="979354" cy="28833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A92D64E-D63B-4075-B456-A3F590667CE8}"/>
              </a:ext>
            </a:extLst>
          </p:cNvPr>
          <p:cNvCxnSpPr>
            <a:cxnSpLocks/>
          </p:cNvCxnSpPr>
          <p:nvPr/>
        </p:nvCxnSpPr>
        <p:spPr>
          <a:xfrm>
            <a:off x="1913646" y="2834829"/>
            <a:ext cx="922881" cy="28638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rma libre: forma 42">
            <a:extLst>
              <a:ext uri="{FF2B5EF4-FFF2-40B4-BE49-F238E27FC236}">
                <a16:creationId xmlns:a16="http://schemas.microsoft.com/office/drawing/2014/main" id="{6A9E3E12-BDE3-4579-BD4B-93CB0FD2910A}"/>
              </a:ext>
            </a:extLst>
          </p:cNvPr>
          <p:cNvSpPr/>
          <p:nvPr/>
        </p:nvSpPr>
        <p:spPr>
          <a:xfrm>
            <a:off x="6480313" y="3352800"/>
            <a:ext cx="1325217" cy="1245704"/>
          </a:xfrm>
          <a:custGeom>
            <a:avLst/>
            <a:gdLst>
              <a:gd name="connsiteX0" fmla="*/ 0 w 1325217"/>
              <a:gd name="connsiteY0" fmla="*/ 1245704 h 1245704"/>
              <a:gd name="connsiteX1" fmla="*/ 66261 w 1325217"/>
              <a:gd name="connsiteY1" fmla="*/ 1192696 h 1245704"/>
              <a:gd name="connsiteX2" fmla="*/ 106017 w 1325217"/>
              <a:gd name="connsiteY2" fmla="*/ 1179443 h 1245704"/>
              <a:gd name="connsiteX3" fmla="*/ 172278 w 1325217"/>
              <a:gd name="connsiteY3" fmla="*/ 1126435 h 1245704"/>
              <a:gd name="connsiteX4" fmla="*/ 251791 w 1325217"/>
              <a:gd name="connsiteY4" fmla="*/ 1099930 h 1245704"/>
              <a:gd name="connsiteX5" fmla="*/ 291548 w 1325217"/>
              <a:gd name="connsiteY5" fmla="*/ 1086678 h 1245704"/>
              <a:gd name="connsiteX6" fmla="*/ 344557 w 1325217"/>
              <a:gd name="connsiteY6" fmla="*/ 1060174 h 1245704"/>
              <a:gd name="connsiteX7" fmla="*/ 397565 w 1325217"/>
              <a:gd name="connsiteY7" fmla="*/ 980661 h 1245704"/>
              <a:gd name="connsiteX8" fmla="*/ 516835 w 1325217"/>
              <a:gd name="connsiteY8" fmla="*/ 914400 h 1245704"/>
              <a:gd name="connsiteX9" fmla="*/ 609600 w 1325217"/>
              <a:gd name="connsiteY9" fmla="*/ 848139 h 1245704"/>
              <a:gd name="connsiteX10" fmla="*/ 702365 w 1325217"/>
              <a:gd name="connsiteY10" fmla="*/ 808383 h 1245704"/>
              <a:gd name="connsiteX11" fmla="*/ 768626 w 1325217"/>
              <a:gd name="connsiteY11" fmla="*/ 742122 h 1245704"/>
              <a:gd name="connsiteX12" fmla="*/ 808383 w 1325217"/>
              <a:gd name="connsiteY12" fmla="*/ 715617 h 1245704"/>
              <a:gd name="connsiteX13" fmla="*/ 874644 w 1325217"/>
              <a:gd name="connsiteY13" fmla="*/ 649357 h 1245704"/>
              <a:gd name="connsiteX14" fmla="*/ 914400 w 1325217"/>
              <a:gd name="connsiteY14" fmla="*/ 569843 h 1245704"/>
              <a:gd name="connsiteX15" fmla="*/ 940904 w 1325217"/>
              <a:gd name="connsiteY15" fmla="*/ 490330 h 1245704"/>
              <a:gd name="connsiteX16" fmla="*/ 967409 w 1325217"/>
              <a:gd name="connsiteY16" fmla="*/ 410817 h 1245704"/>
              <a:gd name="connsiteX17" fmla="*/ 980661 w 1325217"/>
              <a:gd name="connsiteY17" fmla="*/ 371061 h 1245704"/>
              <a:gd name="connsiteX18" fmla="*/ 993913 w 1325217"/>
              <a:gd name="connsiteY18" fmla="*/ 331304 h 1245704"/>
              <a:gd name="connsiteX19" fmla="*/ 1020417 w 1325217"/>
              <a:gd name="connsiteY19" fmla="*/ 291548 h 1245704"/>
              <a:gd name="connsiteX20" fmla="*/ 1033670 w 1325217"/>
              <a:gd name="connsiteY20" fmla="*/ 251791 h 1245704"/>
              <a:gd name="connsiteX21" fmla="*/ 1046922 w 1325217"/>
              <a:gd name="connsiteY21" fmla="*/ 198783 h 1245704"/>
              <a:gd name="connsiteX22" fmla="*/ 1073426 w 1325217"/>
              <a:gd name="connsiteY22" fmla="*/ 172278 h 1245704"/>
              <a:gd name="connsiteX23" fmla="*/ 1139687 w 1325217"/>
              <a:gd name="connsiteY23" fmla="*/ 119270 h 1245704"/>
              <a:gd name="connsiteX24" fmla="*/ 1179444 w 1325217"/>
              <a:gd name="connsiteY24" fmla="*/ 92765 h 1245704"/>
              <a:gd name="connsiteX25" fmla="*/ 1205948 w 1325217"/>
              <a:gd name="connsiteY25" fmla="*/ 53009 h 1245704"/>
              <a:gd name="connsiteX26" fmla="*/ 1245704 w 1325217"/>
              <a:gd name="connsiteY26" fmla="*/ 39757 h 1245704"/>
              <a:gd name="connsiteX27" fmla="*/ 1272209 w 1325217"/>
              <a:gd name="connsiteY27" fmla="*/ 13252 h 1245704"/>
              <a:gd name="connsiteX28" fmla="*/ 1325217 w 1325217"/>
              <a:gd name="connsiteY28" fmla="*/ 0 h 124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25217" h="1245704">
                <a:moveTo>
                  <a:pt x="0" y="1245704"/>
                </a:moveTo>
                <a:cubicBezTo>
                  <a:pt x="22087" y="1228035"/>
                  <a:pt x="42275" y="1207687"/>
                  <a:pt x="66261" y="1192696"/>
                </a:cubicBezTo>
                <a:cubicBezTo>
                  <a:pt x="78107" y="1185292"/>
                  <a:pt x="94039" y="1186630"/>
                  <a:pt x="106017" y="1179443"/>
                </a:cubicBezTo>
                <a:cubicBezTo>
                  <a:pt x="184686" y="1132241"/>
                  <a:pt x="69988" y="1171898"/>
                  <a:pt x="172278" y="1126435"/>
                </a:cubicBezTo>
                <a:cubicBezTo>
                  <a:pt x="197808" y="1115088"/>
                  <a:pt x="225287" y="1108765"/>
                  <a:pt x="251791" y="1099930"/>
                </a:cubicBezTo>
                <a:cubicBezTo>
                  <a:pt x="265043" y="1095513"/>
                  <a:pt x="279054" y="1092925"/>
                  <a:pt x="291548" y="1086678"/>
                </a:cubicBezTo>
                <a:lnTo>
                  <a:pt x="344557" y="1060174"/>
                </a:lnTo>
                <a:cubicBezTo>
                  <a:pt x="362226" y="1033670"/>
                  <a:pt x="371061" y="998331"/>
                  <a:pt x="397565" y="980661"/>
                </a:cubicBezTo>
                <a:cubicBezTo>
                  <a:pt x="488701" y="919903"/>
                  <a:pt x="446858" y="937725"/>
                  <a:pt x="516835" y="914400"/>
                </a:cubicBezTo>
                <a:cubicBezTo>
                  <a:pt x="528840" y="905396"/>
                  <a:pt x="590222" y="857828"/>
                  <a:pt x="609600" y="848139"/>
                </a:cubicBezTo>
                <a:cubicBezTo>
                  <a:pt x="656879" y="824500"/>
                  <a:pt x="652728" y="846990"/>
                  <a:pt x="702365" y="808383"/>
                </a:cubicBezTo>
                <a:cubicBezTo>
                  <a:pt x="727021" y="789206"/>
                  <a:pt x="742636" y="759449"/>
                  <a:pt x="768626" y="742122"/>
                </a:cubicBezTo>
                <a:cubicBezTo>
                  <a:pt x="781878" y="733287"/>
                  <a:pt x="796396" y="726105"/>
                  <a:pt x="808383" y="715617"/>
                </a:cubicBezTo>
                <a:cubicBezTo>
                  <a:pt x="831890" y="695048"/>
                  <a:pt x="874644" y="649357"/>
                  <a:pt x="874644" y="649357"/>
                </a:cubicBezTo>
                <a:cubicBezTo>
                  <a:pt x="922973" y="504367"/>
                  <a:pt x="845897" y="723978"/>
                  <a:pt x="914400" y="569843"/>
                </a:cubicBezTo>
                <a:cubicBezTo>
                  <a:pt x="925747" y="544313"/>
                  <a:pt x="932069" y="516834"/>
                  <a:pt x="940904" y="490330"/>
                </a:cubicBezTo>
                <a:lnTo>
                  <a:pt x="967409" y="410817"/>
                </a:lnTo>
                <a:lnTo>
                  <a:pt x="980661" y="371061"/>
                </a:lnTo>
                <a:cubicBezTo>
                  <a:pt x="985078" y="357809"/>
                  <a:pt x="986164" y="342927"/>
                  <a:pt x="993913" y="331304"/>
                </a:cubicBezTo>
                <a:cubicBezTo>
                  <a:pt x="1002748" y="318052"/>
                  <a:pt x="1013294" y="305793"/>
                  <a:pt x="1020417" y="291548"/>
                </a:cubicBezTo>
                <a:cubicBezTo>
                  <a:pt x="1026664" y="279054"/>
                  <a:pt x="1029832" y="265223"/>
                  <a:pt x="1033670" y="251791"/>
                </a:cubicBezTo>
                <a:cubicBezTo>
                  <a:pt x="1038674" y="234279"/>
                  <a:pt x="1038777" y="215073"/>
                  <a:pt x="1046922" y="198783"/>
                </a:cubicBezTo>
                <a:cubicBezTo>
                  <a:pt x="1052510" y="187608"/>
                  <a:pt x="1065621" y="182034"/>
                  <a:pt x="1073426" y="172278"/>
                </a:cubicBezTo>
                <a:cubicBezTo>
                  <a:pt x="1117019" y="117785"/>
                  <a:pt x="1076628" y="140289"/>
                  <a:pt x="1139687" y="119270"/>
                </a:cubicBezTo>
                <a:cubicBezTo>
                  <a:pt x="1152939" y="110435"/>
                  <a:pt x="1168182" y="104027"/>
                  <a:pt x="1179444" y="92765"/>
                </a:cubicBezTo>
                <a:cubicBezTo>
                  <a:pt x="1190706" y="81503"/>
                  <a:pt x="1193511" y="62958"/>
                  <a:pt x="1205948" y="53009"/>
                </a:cubicBezTo>
                <a:cubicBezTo>
                  <a:pt x="1216856" y="44283"/>
                  <a:pt x="1232452" y="44174"/>
                  <a:pt x="1245704" y="39757"/>
                </a:cubicBezTo>
                <a:cubicBezTo>
                  <a:pt x="1254539" y="30922"/>
                  <a:pt x="1261034" y="18840"/>
                  <a:pt x="1272209" y="13252"/>
                </a:cubicBezTo>
                <a:cubicBezTo>
                  <a:pt x="1288499" y="5107"/>
                  <a:pt x="1325217" y="0"/>
                  <a:pt x="1325217" y="0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BC3146A9-8EEC-4B20-B418-188D10B439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09" t="27133" r="61913" b="17813"/>
          <a:stretch/>
        </p:blipFill>
        <p:spPr>
          <a:xfrm>
            <a:off x="1436001" y="124004"/>
            <a:ext cx="9362664" cy="6364035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D56247C-234F-474A-B426-2F0E1A2A6F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09" t="28901" r="61913" b="18761"/>
          <a:stretch/>
        </p:blipFill>
        <p:spPr>
          <a:xfrm>
            <a:off x="1013657" y="183987"/>
            <a:ext cx="10136387" cy="6550009"/>
          </a:xfrm>
          <a:prstGeom prst="rect">
            <a:avLst/>
          </a:prstGeom>
        </p:spPr>
      </p:pic>
      <p:grpSp>
        <p:nvGrpSpPr>
          <p:cNvPr id="51" name="Grupo 50">
            <a:extLst>
              <a:ext uri="{FF2B5EF4-FFF2-40B4-BE49-F238E27FC236}">
                <a16:creationId xmlns:a16="http://schemas.microsoft.com/office/drawing/2014/main" id="{64E934D4-34DE-4E4D-B243-FD057A9492B0}"/>
              </a:ext>
            </a:extLst>
          </p:cNvPr>
          <p:cNvGrpSpPr/>
          <p:nvPr/>
        </p:nvGrpSpPr>
        <p:grpSpPr>
          <a:xfrm>
            <a:off x="10146531" y="4261952"/>
            <a:ext cx="309990" cy="304042"/>
            <a:chOff x="9802581" y="4273487"/>
            <a:chExt cx="309990" cy="304042"/>
          </a:xfrm>
        </p:grpSpPr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AA162F1E-B367-4105-A1AD-FE4EA1F9D899}"/>
                </a:ext>
              </a:extLst>
            </p:cNvPr>
            <p:cNvSpPr/>
            <p:nvPr/>
          </p:nvSpPr>
          <p:spPr>
            <a:xfrm>
              <a:off x="9913255" y="4373925"/>
              <a:ext cx="100012" cy="86156"/>
            </a:xfrm>
            <a:custGeom>
              <a:avLst/>
              <a:gdLst>
                <a:gd name="connsiteX0" fmla="*/ 0 w 100012"/>
                <a:gd name="connsiteY0" fmla="*/ 0 h 86156"/>
                <a:gd name="connsiteX1" fmla="*/ 14287 w 100012"/>
                <a:gd name="connsiteY1" fmla="*/ 57150 h 86156"/>
                <a:gd name="connsiteX2" fmla="*/ 28575 w 100012"/>
                <a:gd name="connsiteY2" fmla="*/ 61913 h 86156"/>
                <a:gd name="connsiteX3" fmla="*/ 38100 w 100012"/>
                <a:gd name="connsiteY3" fmla="*/ 76200 h 86156"/>
                <a:gd name="connsiteX4" fmla="*/ 100012 w 100012"/>
                <a:gd name="connsiteY4" fmla="*/ 85725 h 8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2" h="86156">
                  <a:moveTo>
                    <a:pt x="0" y="0"/>
                  </a:moveTo>
                  <a:cubicBezTo>
                    <a:pt x="1716" y="13728"/>
                    <a:pt x="1216" y="44079"/>
                    <a:pt x="14287" y="57150"/>
                  </a:cubicBezTo>
                  <a:cubicBezTo>
                    <a:pt x="17837" y="60700"/>
                    <a:pt x="23812" y="60325"/>
                    <a:pt x="28575" y="61913"/>
                  </a:cubicBezTo>
                  <a:cubicBezTo>
                    <a:pt x="31750" y="66675"/>
                    <a:pt x="33246" y="73167"/>
                    <a:pt x="38100" y="76200"/>
                  </a:cubicBezTo>
                  <a:cubicBezTo>
                    <a:pt x="58963" y="89239"/>
                    <a:pt x="76838" y="85725"/>
                    <a:pt x="100012" y="8572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E7066CDC-BD03-4D4C-890A-AD0A1797C934}"/>
                </a:ext>
              </a:extLst>
            </p:cNvPr>
            <p:cNvSpPr/>
            <p:nvPr/>
          </p:nvSpPr>
          <p:spPr>
            <a:xfrm>
              <a:off x="9860299" y="4453703"/>
              <a:ext cx="95250" cy="61913"/>
            </a:xfrm>
            <a:custGeom>
              <a:avLst/>
              <a:gdLst>
                <a:gd name="connsiteX0" fmla="*/ 0 w 95250"/>
                <a:gd name="connsiteY0" fmla="*/ 0 h 61913"/>
                <a:gd name="connsiteX1" fmla="*/ 9525 w 95250"/>
                <a:gd name="connsiteY1" fmla="*/ 23813 h 61913"/>
                <a:gd name="connsiteX2" fmla="*/ 38100 w 95250"/>
                <a:gd name="connsiteY2" fmla="*/ 38100 h 61913"/>
                <a:gd name="connsiteX3" fmla="*/ 80963 w 95250"/>
                <a:gd name="connsiteY3" fmla="*/ 57150 h 61913"/>
                <a:gd name="connsiteX4" fmla="*/ 95250 w 95250"/>
                <a:gd name="connsiteY4" fmla="*/ 61913 h 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61913">
                  <a:moveTo>
                    <a:pt x="0" y="0"/>
                  </a:moveTo>
                  <a:cubicBezTo>
                    <a:pt x="3175" y="7938"/>
                    <a:pt x="4556" y="16856"/>
                    <a:pt x="9525" y="23813"/>
                  </a:cubicBezTo>
                  <a:cubicBezTo>
                    <a:pt x="15295" y="31891"/>
                    <a:pt x="29516" y="35239"/>
                    <a:pt x="38100" y="38100"/>
                  </a:cubicBezTo>
                  <a:cubicBezTo>
                    <a:pt x="54726" y="63040"/>
                    <a:pt x="40244" y="49006"/>
                    <a:pt x="80963" y="57150"/>
                  </a:cubicBezTo>
                  <a:cubicBezTo>
                    <a:pt x="85886" y="58135"/>
                    <a:pt x="95250" y="61913"/>
                    <a:pt x="95250" y="6191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BC921255-2776-4CFA-B4A8-EE7BDE988A06}"/>
                </a:ext>
              </a:extLst>
            </p:cNvPr>
            <p:cNvSpPr/>
            <p:nvPr/>
          </p:nvSpPr>
          <p:spPr>
            <a:xfrm>
              <a:off x="9802581" y="4515616"/>
              <a:ext cx="95250" cy="61913"/>
            </a:xfrm>
            <a:custGeom>
              <a:avLst/>
              <a:gdLst>
                <a:gd name="connsiteX0" fmla="*/ 0 w 95250"/>
                <a:gd name="connsiteY0" fmla="*/ 0 h 61913"/>
                <a:gd name="connsiteX1" fmla="*/ 9525 w 95250"/>
                <a:gd name="connsiteY1" fmla="*/ 23813 h 61913"/>
                <a:gd name="connsiteX2" fmla="*/ 38100 w 95250"/>
                <a:gd name="connsiteY2" fmla="*/ 38100 h 61913"/>
                <a:gd name="connsiteX3" fmla="*/ 80963 w 95250"/>
                <a:gd name="connsiteY3" fmla="*/ 57150 h 61913"/>
                <a:gd name="connsiteX4" fmla="*/ 95250 w 95250"/>
                <a:gd name="connsiteY4" fmla="*/ 61913 h 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61913">
                  <a:moveTo>
                    <a:pt x="0" y="0"/>
                  </a:moveTo>
                  <a:cubicBezTo>
                    <a:pt x="3175" y="7938"/>
                    <a:pt x="4556" y="16856"/>
                    <a:pt x="9525" y="23813"/>
                  </a:cubicBezTo>
                  <a:cubicBezTo>
                    <a:pt x="15295" y="31891"/>
                    <a:pt x="29516" y="35239"/>
                    <a:pt x="38100" y="38100"/>
                  </a:cubicBezTo>
                  <a:cubicBezTo>
                    <a:pt x="54726" y="63040"/>
                    <a:pt x="40244" y="49006"/>
                    <a:pt x="80963" y="57150"/>
                  </a:cubicBezTo>
                  <a:cubicBezTo>
                    <a:pt x="85886" y="58135"/>
                    <a:pt x="95250" y="61913"/>
                    <a:pt x="95250" y="6191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Forma libre: forma 48">
              <a:extLst>
                <a:ext uri="{FF2B5EF4-FFF2-40B4-BE49-F238E27FC236}">
                  <a16:creationId xmlns:a16="http://schemas.microsoft.com/office/drawing/2014/main" id="{7521E8AD-718C-4018-8DBD-082DBE119401}"/>
                </a:ext>
              </a:extLst>
            </p:cNvPr>
            <p:cNvSpPr/>
            <p:nvPr/>
          </p:nvSpPr>
          <p:spPr>
            <a:xfrm>
              <a:off x="9977541" y="4325618"/>
              <a:ext cx="95250" cy="61913"/>
            </a:xfrm>
            <a:custGeom>
              <a:avLst/>
              <a:gdLst>
                <a:gd name="connsiteX0" fmla="*/ 0 w 95250"/>
                <a:gd name="connsiteY0" fmla="*/ 0 h 61913"/>
                <a:gd name="connsiteX1" fmla="*/ 9525 w 95250"/>
                <a:gd name="connsiteY1" fmla="*/ 23813 h 61913"/>
                <a:gd name="connsiteX2" fmla="*/ 38100 w 95250"/>
                <a:gd name="connsiteY2" fmla="*/ 38100 h 61913"/>
                <a:gd name="connsiteX3" fmla="*/ 80963 w 95250"/>
                <a:gd name="connsiteY3" fmla="*/ 57150 h 61913"/>
                <a:gd name="connsiteX4" fmla="*/ 95250 w 95250"/>
                <a:gd name="connsiteY4" fmla="*/ 61913 h 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61913">
                  <a:moveTo>
                    <a:pt x="0" y="0"/>
                  </a:moveTo>
                  <a:cubicBezTo>
                    <a:pt x="3175" y="7938"/>
                    <a:pt x="4556" y="16856"/>
                    <a:pt x="9525" y="23813"/>
                  </a:cubicBezTo>
                  <a:cubicBezTo>
                    <a:pt x="15295" y="31891"/>
                    <a:pt x="29516" y="35239"/>
                    <a:pt x="38100" y="38100"/>
                  </a:cubicBezTo>
                  <a:cubicBezTo>
                    <a:pt x="54726" y="63040"/>
                    <a:pt x="40244" y="49006"/>
                    <a:pt x="80963" y="57150"/>
                  </a:cubicBezTo>
                  <a:cubicBezTo>
                    <a:pt x="85886" y="58135"/>
                    <a:pt x="95250" y="61913"/>
                    <a:pt x="95250" y="6191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50" name="Forma libre: forma 49">
              <a:extLst>
                <a:ext uri="{FF2B5EF4-FFF2-40B4-BE49-F238E27FC236}">
                  <a16:creationId xmlns:a16="http://schemas.microsoft.com/office/drawing/2014/main" id="{C5F27928-684C-4CA8-B59A-6FC7E62982F4}"/>
                </a:ext>
              </a:extLst>
            </p:cNvPr>
            <p:cNvSpPr/>
            <p:nvPr/>
          </p:nvSpPr>
          <p:spPr>
            <a:xfrm>
              <a:off x="10017321" y="4273487"/>
              <a:ext cx="95250" cy="61913"/>
            </a:xfrm>
            <a:custGeom>
              <a:avLst/>
              <a:gdLst>
                <a:gd name="connsiteX0" fmla="*/ 0 w 95250"/>
                <a:gd name="connsiteY0" fmla="*/ 0 h 61913"/>
                <a:gd name="connsiteX1" fmla="*/ 9525 w 95250"/>
                <a:gd name="connsiteY1" fmla="*/ 23813 h 61913"/>
                <a:gd name="connsiteX2" fmla="*/ 38100 w 95250"/>
                <a:gd name="connsiteY2" fmla="*/ 38100 h 61913"/>
                <a:gd name="connsiteX3" fmla="*/ 80963 w 95250"/>
                <a:gd name="connsiteY3" fmla="*/ 57150 h 61913"/>
                <a:gd name="connsiteX4" fmla="*/ 95250 w 95250"/>
                <a:gd name="connsiteY4" fmla="*/ 61913 h 6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61913">
                  <a:moveTo>
                    <a:pt x="0" y="0"/>
                  </a:moveTo>
                  <a:cubicBezTo>
                    <a:pt x="3175" y="7938"/>
                    <a:pt x="4556" y="16856"/>
                    <a:pt x="9525" y="23813"/>
                  </a:cubicBezTo>
                  <a:cubicBezTo>
                    <a:pt x="15295" y="31891"/>
                    <a:pt x="29516" y="35239"/>
                    <a:pt x="38100" y="38100"/>
                  </a:cubicBezTo>
                  <a:cubicBezTo>
                    <a:pt x="54726" y="63040"/>
                    <a:pt x="40244" y="49006"/>
                    <a:pt x="80963" y="57150"/>
                  </a:cubicBezTo>
                  <a:cubicBezTo>
                    <a:pt x="85886" y="58135"/>
                    <a:pt x="95250" y="61913"/>
                    <a:pt x="95250" y="6191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52" name="CuadroTexto 51">
            <a:extLst>
              <a:ext uri="{FF2B5EF4-FFF2-40B4-BE49-F238E27FC236}">
                <a16:creationId xmlns:a16="http://schemas.microsoft.com/office/drawing/2014/main" id="{D9727C0D-6EA0-4A3E-AEE2-FE47347174E7}"/>
              </a:ext>
            </a:extLst>
          </p:cNvPr>
          <p:cNvSpPr txBox="1"/>
          <p:nvPr/>
        </p:nvSpPr>
        <p:spPr>
          <a:xfrm>
            <a:off x="8110359" y="5850235"/>
            <a:ext cx="236352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sz="2400" dirty="0"/>
              <a:t>Filtro Direccional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1FA08FFD-3649-4E05-BD87-8A706E862D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35" t="17390" r="58697" b="12438"/>
          <a:stretch/>
        </p:blipFill>
        <p:spPr>
          <a:xfrm>
            <a:off x="1060227" y="212589"/>
            <a:ext cx="10118116" cy="6645411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FB22E2AB-91CE-4E7E-8556-F9FA8F5632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80" t="16586" r="58805" b="12438"/>
          <a:stretch/>
        </p:blipFill>
        <p:spPr>
          <a:xfrm>
            <a:off x="1060227" y="77108"/>
            <a:ext cx="10254974" cy="6763765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7893FA5A-9152-46FB-AE04-D0478BBED5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18" t="38901" r="93459" b="50000"/>
          <a:stretch/>
        </p:blipFill>
        <p:spPr>
          <a:xfrm>
            <a:off x="7894578" y="4408948"/>
            <a:ext cx="2257056" cy="1737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84D7AED0-DBA4-4FFF-9E67-1FD08E30A57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79" t="14252" r="58587" b="13540"/>
          <a:stretch/>
        </p:blipFill>
        <p:spPr>
          <a:xfrm>
            <a:off x="1013657" y="-83273"/>
            <a:ext cx="10451508" cy="69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9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31" grpId="0" animBg="1"/>
      <p:bldP spid="43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2F399-E424-46E8-86B7-50B09781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RANGOS DE LOS PARAMETROS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FA530B-54E6-4FF5-B4D8-26DC0467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Pueden utilizar los mapas morfométricos, y herramientas como por ejemplo la regla, además diagramas de frecuencia.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4DBD6F-B62D-438C-8504-5083E6948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6" t="16874" r="58928" b="14089"/>
          <a:stretch/>
        </p:blipFill>
        <p:spPr>
          <a:xfrm>
            <a:off x="838200" y="592989"/>
            <a:ext cx="9626600" cy="62334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31882A-C63E-4B1A-B629-432341C67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" t="20956" r="60119" b="18915"/>
          <a:stretch/>
        </p:blipFill>
        <p:spPr>
          <a:xfrm>
            <a:off x="1282700" y="812183"/>
            <a:ext cx="9626600" cy="54528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D2D22C-DD7F-4268-87B2-B139F7A70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2" t="24669" r="56666" b="9634"/>
          <a:stretch/>
        </p:blipFill>
        <p:spPr>
          <a:xfrm>
            <a:off x="1103085" y="639293"/>
            <a:ext cx="9361715" cy="58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D2ED5-22D0-4098-8AD7-BC759CF4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OTROS PARAMETROS UTILES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283EB6-6A4E-4AC6-90BC-45341622B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Red de drenajes, dirección de la red de drenajes, geología.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0C336797-35D3-49E0-8E5D-14CE48205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2" y="365125"/>
            <a:ext cx="11142688" cy="5764098"/>
          </a:xfrm>
          <a:prstGeom prst="rect">
            <a:avLst/>
          </a:prstGeo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2E706215-D25C-4197-B40A-39C2ED993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2" y="365125"/>
            <a:ext cx="11443859" cy="5919894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AB8148E-1E03-4253-B8B2-50958EFDB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71" y="0"/>
            <a:ext cx="9922458" cy="6858000"/>
          </a:xfrm>
          <a:prstGeom prst="rect">
            <a:avLst/>
          </a:prstGeom>
        </p:spPr>
      </p:pic>
      <p:pic>
        <p:nvPicPr>
          <p:cNvPr id="2050" name="Picture 2" descr="Resultado de imagen para patrones de red de drenaje">
            <a:extLst>
              <a:ext uri="{FF2B5EF4-FFF2-40B4-BE49-F238E27FC236}">
                <a16:creationId xmlns:a16="http://schemas.microsoft.com/office/drawing/2014/main" id="{91B6F91A-2F7C-4956-BCCE-4B5CF1CF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62" y="365125"/>
            <a:ext cx="9765621" cy="57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8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74DCA-F325-4B0D-A70E-AC1D879C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GEOLOGÍA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33D10C-8C8E-4136-BB55-E9139FA97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Como influyen las unidades geológicas en las geomorfología del paisaje?</a:t>
            </a:r>
          </a:p>
          <a:p>
            <a:r>
              <a:rPr lang="es-CO" dirty="0"/>
              <a:t>Las geoformas son una representación del subsuelo (composición).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F416B1-D46A-4A32-A0E0-2B0FCF672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2" t="17245" r="62857" b="8522"/>
          <a:stretch/>
        </p:blipFill>
        <p:spPr>
          <a:xfrm>
            <a:off x="1161142" y="346899"/>
            <a:ext cx="8389257" cy="61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28425-17F1-43D7-96D9-31096D2C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E5CF3A-3D61-4F60-89B9-3F251F7E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0DC5FE-BAD1-4527-A76D-725D0D10F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" t="22634" r="51305" b="8388"/>
          <a:stretch/>
        </p:blipFill>
        <p:spPr>
          <a:xfrm>
            <a:off x="159026" y="171415"/>
            <a:ext cx="12035374" cy="55402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55FCC7-99BC-4F2E-B8D5-38B87A5F4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" t="22441" r="50000" b="7779"/>
          <a:stretch/>
        </p:blipFill>
        <p:spPr>
          <a:xfrm>
            <a:off x="159025" y="171414"/>
            <a:ext cx="12054317" cy="55402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8551D0-90FE-4A1E-8B0E-A6255B863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9" t="17245" r="50000" b="7037"/>
          <a:stretch/>
        </p:blipFill>
        <p:spPr>
          <a:xfrm>
            <a:off x="230266" y="210230"/>
            <a:ext cx="11802707" cy="58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169</Words>
  <Application>Microsoft Office PowerPoint</Application>
  <PresentationFormat>Panorámica</PresentationFormat>
  <Paragraphs>25</Paragraphs>
  <Slides>11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Worksheet</vt:lpstr>
      <vt:lpstr>TALLER DE MAPAS GEOMORFOLÓGICOS</vt:lpstr>
      <vt:lpstr>SELECCIÓN DE LA ZONA DE ESTUDIO Y RECOPILACION DE INFORMACIÓN</vt:lpstr>
      <vt:lpstr>FOTOINTERPRETACIÓN</vt:lpstr>
      <vt:lpstr>AMBIENTE GEOMORFOLÓGICO JERARQUIZACIÓN</vt:lpstr>
      <vt:lpstr>OBTENCION DE PARAMETROS MORFOMETRICOS Y DIGITALIZACIÓN</vt:lpstr>
      <vt:lpstr>RANGOS DE LOS PARAMETROS</vt:lpstr>
      <vt:lpstr>OTROS PARAMETROS UTILES</vt:lpstr>
      <vt:lpstr>GEOLOGÍA</vt:lpstr>
      <vt:lpstr>RESULTADO</vt:lpstr>
      <vt:lpstr>LEYENDA Y COLORES DEL MAPA</vt:lpstr>
      <vt:lpstr>COLORES DE LOS AMBIENTES GEOMORFOLÓGICOS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DE MAPAS GEOMORFOLÓGICOS</dc:title>
  <dc:creator>Cesar Trillos</dc:creator>
  <cp:lastModifiedBy>Cesar Trillos</cp:lastModifiedBy>
  <cp:revision>26</cp:revision>
  <dcterms:created xsi:type="dcterms:W3CDTF">2019-03-08T04:54:21Z</dcterms:created>
  <dcterms:modified xsi:type="dcterms:W3CDTF">2019-03-10T21:02:13Z</dcterms:modified>
</cp:coreProperties>
</file>